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2" r:id="rId7"/>
    <p:sldId id="263" r:id="rId8"/>
    <p:sldId id="264" r:id="rId9"/>
    <p:sldId id="265" r:id="rId10"/>
    <p:sldId id="266" r:id="rId11"/>
  </p:sldIdLst>
  <p:sldSz cx="12192000" cy="6858000"/>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64" d="100"/>
          <a:sy n="64" d="100"/>
        </p:scale>
        <p:origin x="1170" y="6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6746B66-DE46-495C-B974-CFE5344D69E5}" type="doc">
      <dgm:prSet loTypeId="urn:microsoft.com/office/officeart/2005/8/layout/cycle2" loCatId="cycle" qsTypeId="urn:microsoft.com/office/officeart/2005/8/quickstyle/simple1" qsCatId="simple" csTypeId="urn:microsoft.com/office/officeart/2005/8/colors/colorful1" csCatId="colorful" phldr="1"/>
      <dgm:spPr/>
      <dgm:t>
        <a:bodyPr/>
        <a:lstStyle/>
        <a:p>
          <a:endParaRPr lang="es-PE"/>
        </a:p>
      </dgm:t>
    </dgm:pt>
    <dgm:pt modelId="{A8285D43-C362-4E00-A722-740FB83369DA}">
      <dgm:prSet phldrT="[Texto]"/>
      <dgm:spPr/>
      <dgm:t>
        <a:bodyPr/>
        <a:lstStyle/>
        <a:p>
          <a:r>
            <a:rPr lang="es-PE" b="1" dirty="0" smtClean="0"/>
            <a:t>Tenemos datos pero carecemos de información</a:t>
          </a:r>
          <a:r>
            <a:rPr lang="es-PE" dirty="0" smtClean="0"/>
            <a:t> </a:t>
          </a:r>
          <a:endParaRPr lang="es-PE" dirty="0"/>
        </a:p>
      </dgm:t>
    </dgm:pt>
    <dgm:pt modelId="{3D077C8A-5C8D-4D64-9EFC-859A708F4107}" type="parTrans" cxnId="{D12D4F93-FF5A-4414-B0D4-F8635AB4FC65}">
      <dgm:prSet/>
      <dgm:spPr/>
      <dgm:t>
        <a:bodyPr/>
        <a:lstStyle/>
        <a:p>
          <a:endParaRPr lang="es-PE"/>
        </a:p>
      </dgm:t>
    </dgm:pt>
    <dgm:pt modelId="{E48C64CD-C0B5-4798-B7CD-C1C77B07C4AA}" type="sibTrans" cxnId="{D12D4F93-FF5A-4414-B0D4-F8635AB4FC65}">
      <dgm:prSet/>
      <dgm:spPr/>
      <dgm:t>
        <a:bodyPr/>
        <a:lstStyle/>
        <a:p>
          <a:endParaRPr lang="es-PE"/>
        </a:p>
      </dgm:t>
    </dgm:pt>
    <dgm:pt modelId="{F37920BB-3527-4885-8644-6755C503323A}">
      <dgm:prSet phldrT="[Texto]"/>
      <dgm:spPr/>
      <dgm:t>
        <a:bodyPr/>
        <a:lstStyle/>
        <a:p>
          <a:r>
            <a:rPr lang="es-PE" b="1" dirty="0" smtClean="0"/>
            <a:t>Fragmentación</a:t>
          </a:r>
          <a:endParaRPr lang="es-PE" dirty="0"/>
        </a:p>
      </dgm:t>
    </dgm:pt>
    <dgm:pt modelId="{5B62AA9E-D716-4E3B-A878-556D6C930A03}" type="parTrans" cxnId="{5B879B04-8C47-4655-8E23-57BBB11AEDE6}">
      <dgm:prSet/>
      <dgm:spPr/>
      <dgm:t>
        <a:bodyPr/>
        <a:lstStyle/>
        <a:p>
          <a:endParaRPr lang="es-PE"/>
        </a:p>
      </dgm:t>
    </dgm:pt>
    <dgm:pt modelId="{D82DFE88-14E7-499D-BDC7-D184FE279A60}" type="sibTrans" cxnId="{5B879B04-8C47-4655-8E23-57BBB11AEDE6}">
      <dgm:prSet/>
      <dgm:spPr/>
      <dgm:t>
        <a:bodyPr/>
        <a:lstStyle/>
        <a:p>
          <a:endParaRPr lang="es-PE"/>
        </a:p>
      </dgm:t>
    </dgm:pt>
    <dgm:pt modelId="{AAA361AD-15DC-43E6-9555-71214CDAF95D}">
      <dgm:prSet phldrT="[Texto]"/>
      <dgm:spPr/>
      <dgm:t>
        <a:bodyPr/>
        <a:lstStyle/>
        <a:p>
          <a:r>
            <a:rPr lang="es-PE" b="1" dirty="0" smtClean="0"/>
            <a:t>Manipulación manual </a:t>
          </a:r>
          <a:endParaRPr lang="es-PE" dirty="0"/>
        </a:p>
      </dgm:t>
    </dgm:pt>
    <dgm:pt modelId="{16CB9117-B478-4923-91CD-F611E8FC55CA}" type="parTrans" cxnId="{4DDBB62D-527F-426B-B5E8-418686AD52F2}">
      <dgm:prSet/>
      <dgm:spPr/>
      <dgm:t>
        <a:bodyPr/>
        <a:lstStyle/>
        <a:p>
          <a:endParaRPr lang="es-PE"/>
        </a:p>
      </dgm:t>
    </dgm:pt>
    <dgm:pt modelId="{08D069FB-D25F-4F11-8239-B1E795FD926A}" type="sibTrans" cxnId="{4DDBB62D-527F-426B-B5E8-418686AD52F2}">
      <dgm:prSet/>
      <dgm:spPr/>
      <dgm:t>
        <a:bodyPr/>
        <a:lstStyle/>
        <a:p>
          <a:endParaRPr lang="es-PE"/>
        </a:p>
      </dgm:t>
    </dgm:pt>
    <dgm:pt modelId="{4D0A5B6A-6F97-49B0-9D61-CC33A1B238DF}">
      <dgm:prSet phldrT="[Texto]"/>
      <dgm:spPr/>
      <dgm:t>
        <a:bodyPr/>
        <a:lstStyle/>
        <a:p>
          <a:r>
            <a:rPr lang="es-PE" b="1" dirty="0" smtClean="0"/>
            <a:t>Poca agilidad </a:t>
          </a:r>
          <a:endParaRPr lang="es-PE" dirty="0"/>
        </a:p>
      </dgm:t>
    </dgm:pt>
    <dgm:pt modelId="{AFC7443A-3738-466D-ABD5-2AE9257A23DC}" type="parTrans" cxnId="{913FD957-7FDC-4A9F-AA07-DDA33F455681}">
      <dgm:prSet/>
      <dgm:spPr/>
      <dgm:t>
        <a:bodyPr/>
        <a:lstStyle/>
        <a:p>
          <a:endParaRPr lang="es-PE"/>
        </a:p>
      </dgm:t>
    </dgm:pt>
    <dgm:pt modelId="{027F23E7-F976-4D87-BAF5-0232A42F5FAB}" type="sibTrans" cxnId="{913FD957-7FDC-4A9F-AA07-DDA33F455681}">
      <dgm:prSet/>
      <dgm:spPr/>
      <dgm:t>
        <a:bodyPr/>
        <a:lstStyle/>
        <a:p>
          <a:endParaRPr lang="es-PE"/>
        </a:p>
      </dgm:t>
    </dgm:pt>
    <dgm:pt modelId="{BEC8F3ED-BAF8-4293-B327-B162DDC26EEB}" type="pres">
      <dgm:prSet presAssocID="{66746B66-DE46-495C-B974-CFE5344D69E5}" presName="cycle" presStyleCnt="0">
        <dgm:presLayoutVars>
          <dgm:dir/>
          <dgm:resizeHandles val="exact"/>
        </dgm:presLayoutVars>
      </dgm:prSet>
      <dgm:spPr/>
    </dgm:pt>
    <dgm:pt modelId="{2E5C32C1-CB50-4880-B3E2-9A0DBF3976B9}" type="pres">
      <dgm:prSet presAssocID="{A8285D43-C362-4E00-A722-740FB83369DA}" presName="node" presStyleLbl="node1" presStyleIdx="0" presStyleCnt="4">
        <dgm:presLayoutVars>
          <dgm:bulletEnabled val="1"/>
        </dgm:presLayoutVars>
      </dgm:prSet>
      <dgm:spPr/>
      <dgm:t>
        <a:bodyPr/>
        <a:lstStyle/>
        <a:p>
          <a:endParaRPr lang="es-PE"/>
        </a:p>
      </dgm:t>
    </dgm:pt>
    <dgm:pt modelId="{EBAEC0CF-54E7-4F2D-9B14-43202CD1D3DF}" type="pres">
      <dgm:prSet presAssocID="{E48C64CD-C0B5-4798-B7CD-C1C77B07C4AA}" presName="sibTrans" presStyleLbl="sibTrans2D1" presStyleIdx="0" presStyleCnt="4"/>
      <dgm:spPr/>
    </dgm:pt>
    <dgm:pt modelId="{1ADF0B35-DD64-4900-899B-57188AA036D1}" type="pres">
      <dgm:prSet presAssocID="{E48C64CD-C0B5-4798-B7CD-C1C77B07C4AA}" presName="connectorText" presStyleLbl="sibTrans2D1" presStyleIdx="0" presStyleCnt="4"/>
      <dgm:spPr/>
    </dgm:pt>
    <dgm:pt modelId="{F28D2F25-C12E-4EA1-92DB-8A45C3241DA6}" type="pres">
      <dgm:prSet presAssocID="{F37920BB-3527-4885-8644-6755C503323A}" presName="node" presStyleLbl="node1" presStyleIdx="1" presStyleCnt="4">
        <dgm:presLayoutVars>
          <dgm:bulletEnabled val="1"/>
        </dgm:presLayoutVars>
      </dgm:prSet>
      <dgm:spPr/>
      <dgm:t>
        <a:bodyPr/>
        <a:lstStyle/>
        <a:p>
          <a:endParaRPr lang="es-PE"/>
        </a:p>
      </dgm:t>
    </dgm:pt>
    <dgm:pt modelId="{51297405-6B20-4C51-9084-D487F662F77B}" type="pres">
      <dgm:prSet presAssocID="{D82DFE88-14E7-499D-BDC7-D184FE279A60}" presName="sibTrans" presStyleLbl="sibTrans2D1" presStyleIdx="1" presStyleCnt="4"/>
      <dgm:spPr/>
    </dgm:pt>
    <dgm:pt modelId="{7E164370-7FBB-4117-A1C9-A9DD5E15399F}" type="pres">
      <dgm:prSet presAssocID="{D82DFE88-14E7-499D-BDC7-D184FE279A60}" presName="connectorText" presStyleLbl="sibTrans2D1" presStyleIdx="1" presStyleCnt="4"/>
      <dgm:spPr/>
    </dgm:pt>
    <dgm:pt modelId="{9C3E9A8F-3FC7-4CD7-8EAC-68D59714C760}" type="pres">
      <dgm:prSet presAssocID="{AAA361AD-15DC-43E6-9555-71214CDAF95D}" presName="node" presStyleLbl="node1" presStyleIdx="2" presStyleCnt="4">
        <dgm:presLayoutVars>
          <dgm:bulletEnabled val="1"/>
        </dgm:presLayoutVars>
      </dgm:prSet>
      <dgm:spPr/>
      <dgm:t>
        <a:bodyPr/>
        <a:lstStyle/>
        <a:p>
          <a:endParaRPr lang="es-PE"/>
        </a:p>
      </dgm:t>
    </dgm:pt>
    <dgm:pt modelId="{CAF49256-7FBF-4B20-BC8E-3603DB300658}" type="pres">
      <dgm:prSet presAssocID="{08D069FB-D25F-4F11-8239-B1E795FD926A}" presName="sibTrans" presStyleLbl="sibTrans2D1" presStyleIdx="2" presStyleCnt="4"/>
      <dgm:spPr/>
    </dgm:pt>
    <dgm:pt modelId="{DDEEFFA4-33CB-46DC-B497-5FB825EC8A8D}" type="pres">
      <dgm:prSet presAssocID="{08D069FB-D25F-4F11-8239-B1E795FD926A}" presName="connectorText" presStyleLbl="sibTrans2D1" presStyleIdx="2" presStyleCnt="4"/>
      <dgm:spPr/>
    </dgm:pt>
    <dgm:pt modelId="{6B55BC76-9D69-4313-B9D1-0096F6D77A65}" type="pres">
      <dgm:prSet presAssocID="{4D0A5B6A-6F97-49B0-9D61-CC33A1B238DF}" presName="node" presStyleLbl="node1" presStyleIdx="3" presStyleCnt="4">
        <dgm:presLayoutVars>
          <dgm:bulletEnabled val="1"/>
        </dgm:presLayoutVars>
      </dgm:prSet>
      <dgm:spPr/>
      <dgm:t>
        <a:bodyPr/>
        <a:lstStyle/>
        <a:p>
          <a:endParaRPr lang="es-PE"/>
        </a:p>
      </dgm:t>
    </dgm:pt>
    <dgm:pt modelId="{F824250F-32C2-47E3-BCC1-CB019F3170D1}" type="pres">
      <dgm:prSet presAssocID="{027F23E7-F976-4D87-BAF5-0232A42F5FAB}" presName="sibTrans" presStyleLbl="sibTrans2D1" presStyleIdx="3" presStyleCnt="4"/>
      <dgm:spPr/>
    </dgm:pt>
    <dgm:pt modelId="{A815C199-46BF-4001-83FC-7049E07F4E6B}" type="pres">
      <dgm:prSet presAssocID="{027F23E7-F976-4D87-BAF5-0232A42F5FAB}" presName="connectorText" presStyleLbl="sibTrans2D1" presStyleIdx="3" presStyleCnt="4"/>
      <dgm:spPr/>
    </dgm:pt>
  </dgm:ptLst>
  <dgm:cxnLst>
    <dgm:cxn modelId="{D12D4F93-FF5A-4414-B0D4-F8635AB4FC65}" srcId="{66746B66-DE46-495C-B974-CFE5344D69E5}" destId="{A8285D43-C362-4E00-A722-740FB83369DA}" srcOrd="0" destOrd="0" parTransId="{3D077C8A-5C8D-4D64-9EFC-859A708F4107}" sibTransId="{E48C64CD-C0B5-4798-B7CD-C1C77B07C4AA}"/>
    <dgm:cxn modelId="{5A856027-8E20-44E5-8355-2024AAD19115}" type="presOf" srcId="{027F23E7-F976-4D87-BAF5-0232A42F5FAB}" destId="{F824250F-32C2-47E3-BCC1-CB019F3170D1}" srcOrd="0" destOrd="0" presId="urn:microsoft.com/office/officeart/2005/8/layout/cycle2"/>
    <dgm:cxn modelId="{BC76893F-5F32-4F77-BB13-069175A026DA}" type="presOf" srcId="{D82DFE88-14E7-499D-BDC7-D184FE279A60}" destId="{51297405-6B20-4C51-9084-D487F662F77B}" srcOrd="0" destOrd="0" presId="urn:microsoft.com/office/officeart/2005/8/layout/cycle2"/>
    <dgm:cxn modelId="{847E2989-6D4B-4604-9FB6-851BBF6C6D85}" type="presOf" srcId="{08D069FB-D25F-4F11-8239-B1E795FD926A}" destId="{DDEEFFA4-33CB-46DC-B497-5FB825EC8A8D}" srcOrd="1" destOrd="0" presId="urn:microsoft.com/office/officeart/2005/8/layout/cycle2"/>
    <dgm:cxn modelId="{81BD4A3A-0460-49A1-97B0-584BC7448F93}" type="presOf" srcId="{A8285D43-C362-4E00-A722-740FB83369DA}" destId="{2E5C32C1-CB50-4880-B3E2-9A0DBF3976B9}" srcOrd="0" destOrd="0" presId="urn:microsoft.com/office/officeart/2005/8/layout/cycle2"/>
    <dgm:cxn modelId="{6B3B67A0-941D-4609-91C1-A3730F4AE2F2}" type="presOf" srcId="{F37920BB-3527-4885-8644-6755C503323A}" destId="{F28D2F25-C12E-4EA1-92DB-8A45C3241DA6}" srcOrd="0" destOrd="0" presId="urn:microsoft.com/office/officeart/2005/8/layout/cycle2"/>
    <dgm:cxn modelId="{4681FADE-4729-4FDA-9A99-E780AEE2084E}" type="presOf" srcId="{AAA361AD-15DC-43E6-9555-71214CDAF95D}" destId="{9C3E9A8F-3FC7-4CD7-8EAC-68D59714C760}" srcOrd="0" destOrd="0" presId="urn:microsoft.com/office/officeart/2005/8/layout/cycle2"/>
    <dgm:cxn modelId="{5B879B04-8C47-4655-8E23-57BBB11AEDE6}" srcId="{66746B66-DE46-495C-B974-CFE5344D69E5}" destId="{F37920BB-3527-4885-8644-6755C503323A}" srcOrd="1" destOrd="0" parTransId="{5B62AA9E-D716-4E3B-A878-556D6C930A03}" sibTransId="{D82DFE88-14E7-499D-BDC7-D184FE279A60}"/>
    <dgm:cxn modelId="{234B0107-00B4-43FA-8EC4-50CB22BF4FCC}" type="presOf" srcId="{D82DFE88-14E7-499D-BDC7-D184FE279A60}" destId="{7E164370-7FBB-4117-A1C9-A9DD5E15399F}" srcOrd="1" destOrd="0" presId="urn:microsoft.com/office/officeart/2005/8/layout/cycle2"/>
    <dgm:cxn modelId="{30A1D697-4E2C-42A6-BA1A-0E5F87DB18B6}" type="presOf" srcId="{E48C64CD-C0B5-4798-B7CD-C1C77B07C4AA}" destId="{EBAEC0CF-54E7-4F2D-9B14-43202CD1D3DF}" srcOrd="0" destOrd="0" presId="urn:microsoft.com/office/officeart/2005/8/layout/cycle2"/>
    <dgm:cxn modelId="{4DDBB62D-527F-426B-B5E8-418686AD52F2}" srcId="{66746B66-DE46-495C-B974-CFE5344D69E5}" destId="{AAA361AD-15DC-43E6-9555-71214CDAF95D}" srcOrd="2" destOrd="0" parTransId="{16CB9117-B478-4923-91CD-F611E8FC55CA}" sibTransId="{08D069FB-D25F-4F11-8239-B1E795FD926A}"/>
    <dgm:cxn modelId="{65568F5A-748A-4DCB-A0E8-C5E03E04F3D9}" type="presOf" srcId="{E48C64CD-C0B5-4798-B7CD-C1C77B07C4AA}" destId="{1ADF0B35-DD64-4900-899B-57188AA036D1}" srcOrd="1" destOrd="0" presId="urn:microsoft.com/office/officeart/2005/8/layout/cycle2"/>
    <dgm:cxn modelId="{A4F4064B-A141-47A5-94D9-85EF0627CD37}" type="presOf" srcId="{08D069FB-D25F-4F11-8239-B1E795FD926A}" destId="{CAF49256-7FBF-4B20-BC8E-3603DB300658}" srcOrd="0" destOrd="0" presId="urn:microsoft.com/office/officeart/2005/8/layout/cycle2"/>
    <dgm:cxn modelId="{CCA934EA-BD31-4E9E-98AF-B2801E60A0BF}" type="presOf" srcId="{027F23E7-F976-4D87-BAF5-0232A42F5FAB}" destId="{A815C199-46BF-4001-83FC-7049E07F4E6B}" srcOrd="1" destOrd="0" presId="urn:microsoft.com/office/officeart/2005/8/layout/cycle2"/>
    <dgm:cxn modelId="{913FD957-7FDC-4A9F-AA07-DDA33F455681}" srcId="{66746B66-DE46-495C-B974-CFE5344D69E5}" destId="{4D0A5B6A-6F97-49B0-9D61-CC33A1B238DF}" srcOrd="3" destOrd="0" parTransId="{AFC7443A-3738-466D-ABD5-2AE9257A23DC}" sibTransId="{027F23E7-F976-4D87-BAF5-0232A42F5FAB}"/>
    <dgm:cxn modelId="{BD90A767-4EB0-47B8-93D7-F851FB60F680}" type="presOf" srcId="{66746B66-DE46-495C-B974-CFE5344D69E5}" destId="{BEC8F3ED-BAF8-4293-B327-B162DDC26EEB}" srcOrd="0" destOrd="0" presId="urn:microsoft.com/office/officeart/2005/8/layout/cycle2"/>
    <dgm:cxn modelId="{CFC7E975-E399-480F-91E8-24D4DF49AF43}" type="presOf" srcId="{4D0A5B6A-6F97-49B0-9D61-CC33A1B238DF}" destId="{6B55BC76-9D69-4313-B9D1-0096F6D77A65}" srcOrd="0" destOrd="0" presId="urn:microsoft.com/office/officeart/2005/8/layout/cycle2"/>
    <dgm:cxn modelId="{2A05374D-D8EF-4CBB-920A-90188FEFD34A}" type="presParOf" srcId="{BEC8F3ED-BAF8-4293-B327-B162DDC26EEB}" destId="{2E5C32C1-CB50-4880-B3E2-9A0DBF3976B9}" srcOrd="0" destOrd="0" presId="urn:microsoft.com/office/officeart/2005/8/layout/cycle2"/>
    <dgm:cxn modelId="{20CCC3A9-2F5B-40CF-A32F-7267302C5FBE}" type="presParOf" srcId="{BEC8F3ED-BAF8-4293-B327-B162DDC26EEB}" destId="{EBAEC0CF-54E7-4F2D-9B14-43202CD1D3DF}" srcOrd="1" destOrd="0" presId="urn:microsoft.com/office/officeart/2005/8/layout/cycle2"/>
    <dgm:cxn modelId="{6BDD6C6A-0254-48C6-AFF4-DE049A75385C}" type="presParOf" srcId="{EBAEC0CF-54E7-4F2D-9B14-43202CD1D3DF}" destId="{1ADF0B35-DD64-4900-899B-57188AA036D1}" srcOrd="0" destOrd="0" presId="urn:microsoft.com/office/officeart/2005/8/layout/cycle2"/>
    <dgm:cxn modelId="{B737BF88-15E9-4756-A95D-447C2262DA15}" type="presParOf" srcId="{BEC8F3ED-BAF8-4293-B327-B162DDC26EEB}" destId="{F28D2F25-C12E-4EA1-92DB-8A45C3241DA6}" srcOrd="2" destOrd="0" presId="urn:microsoft.com/office/officeart/2005/8/layout/cycle2"/>
    <dgm:cxn modelId="{17192EF3-8449-47ED-9A71-3A30DBE0E9F7}" type="presParOf" srcId="{BEC8F3ED-BAF8-4293-B327-B162DDC26EEB}" destId="{51297405-6B20-4C51-9084-D487F662F77B}" srcOrd="3" destOrd="0" presId="urn:microsoft.com/office/officeart/2005/8/layout/cycle2"/>
    <dgm:cxn modelId="{69C6C261-6DE8-4313-BE7E-DA0E94F9DDBA}" type="presParOf" srcId="{51297405-6B20-4C51-9084-D487F662F77B}" destId="{7E164370-7FBB-4117-A1C9-A9DD5E15399F}" srcOrd="0" destOrd="0" presId="urn:microsoft.com/office/officeart/2005/8/layout/cycle2"/>
    <dgm:cxn modelId="{9094F7F9-DFE6-4CD3-ACF3-F36104E0F5BD}" type="presParOf" srcId="{BEC8F3ED-BAF8-4293-B327-B162DDC26EEB}" destId="{9C3E9A8F-3FC7-4CD7-8EAC-68D59714C760}" srcOrd="4" destOrd="0" presId="urn:microsoft.com/office/officeart/2005/8/layout/cycle2"/>
    <dgm:cxn modelId="{4495B5CC-6F16-488C-8FF7-50C1D56479AF}" type="presParOf" srcId="{BEC8F3ED-BAF8-4293-B327-B162DDC26EEB}" destId="{CAF49256-7FBF-4B20-BC8E-3603DB300658}" srcOrd="5" destOrd="0" presId="urn:microsoft.com/office/officeart/2005/8/layout/cycle2"/>
    <dgm:cxn modelId="{8295C14D-9C14-4E28-8F34-DD26B26CF347}" type="presParOf" srcId="{CAF49256-7FBF-4B20-BC8E-3603DB300658}" destId="{DDEEFFA4-33CB-46DC-B497-5FB825EC8A8D}" srcOrd="0" destOrd="0" presId="urn:microsoft.com/office/officeart/2005/8/layout/cycle2"/>
    <dgm:cxn modelId="{9B1DD3BF-7681-4F73-B24D-3797EB89AB51}" type="presParOf" srcId="{BEC8F3ED-BAF8-4293-B327-B162DDC26EEB}" destId="{6B55BC76-9D69-4313-B9D1-0096F6D77A65}" srcOrd="6" destOrd="0" presId="urn:microsoft.com/office/officeart/2005/8/layout/cycle2"/>
    <dgm:cxn modelId="{D8E74B33-779E-4A0D-B769-1773432A2A39}" type="presParOf" srcId="{BEC8F3ED-BAF8-4293-B327-B162DDC26EEB}" destId="{F824250F-32C2-47E3-BCC1-CB019F3170D1}" srcOrd="7" destOrd="0" presId="urn:microsoft.com/office/officeart/2005/8/layout/cycle2"/>
    <dgm:cxn modelId="{CD06E6D5-D70E-41AD-B7EC-B498F33A4CC6}" type="presParOf" srcId="{F824250F-32C2-47E3-BCC1-CB019F3170D1}" destId="{A815C199-46BF-4001-83FC-7049E07F4E6B}"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53B231B-ACB8-4294-A99B-AFB5C8FCFECA}" type="doc">
      <dgm:prSet loTypeId="urn:microsoft.com/office/officeart/2005/8/layout/process1" loCatId="process" qsTypeId="urn:microsoft.com/office/officeart/2005/8/quickstyle/simple1" qsCatId="simple" csTypeId="urn:microsoft.com/office/officeart/2005/8/colors/colorful1" csCatId="colorful" phldr="1"/>
      <dgm:spPr/>
    </dgm:pt>
    <dgm:pt modelId="{89D526EB-2486-4145-8A0C-6BD3CFB9C459}">
      <dgm:prSet phldrT="[Texto]"/>
      <dgm:spPr/>
      <dgm:t>
        <a:bodyPr/>
        <a:lstStyle/>
        <a:p>
          <a:r>
            <a:rPr lang="es-PE" b="1" i="1" dirty="0" smtClean="0"/>
            <a:t>Minería de Datos</a:t>
          </a:r>
          <a:endParaRPr lang="es-PE" dirty="0"/>
        </a:p>
      </dgm:t>
    </dgm:pt>
    <dgm:pt modelId="{68A8CA41-0F79-45D0-9E32-A412F40B21DF}" type="parTrans" cxnId="{F07BFED4-7741-4AA3-86F0-98F9D511F676}">
      <dgm:prSet/>
      <dgm:spPr/>
      <dgm:t>
        <a:bodyPr/>
        <a:lstStyle/>
        <a:p>
          <a:endParaRPr lang="es-PE"/>
        </a:p>
      </dgm:t>
    </dgm:pt>
    <dgm:pt modelId="{0F9D03AE-9116-4DD8-9C87-49009BC4E079}" type="sibTrans" cxnId="{F07BFED4-7741-4AA3-86F0-98F9D511F676}">
      <dgm:prSet/>
      <dgm:spPr/>
      <dgm:t>
        <a:bodyPr/>
        <a:lstStyle/>
        <a:p>
          <a:endParaRPr lang="es-PE"/>
        </a:p>
      </dgm:t>
    </dgm:pt>
    <dgm:pt modelId="{E9FBD100-4604-42C2-8EF7-7ECD8286D878}">
      <dgm:prSet phldrT="[Texto]"/>
      <dgm:spPr/>
      <dgm:t>
        <a:bodyPr/>
        <a:lstStyle/>
        <a:p>
          <a:r>
            <a:rPr lang="es-PE" b="1" i="1" dirty="0" smtClean="0"/>
            <a:t>Bases de Datos OLTP y OLAP</a:t>
          </a:r>
          <a:endParaRPr lang="es-PE" dirty="0"/>
        </a:p>
      </dgm:t>
    </dgm:pt>
    <dgm:pt modelId="{8BEA6E5A-2BB0-43B1-8BE2-6C5DDAC0AAC6}" type="parTrans" cxnId="{D936CA41-0541-41D7-9EF5-B3C242E1DD1E}">
      <dgm:prSet/>
      <dgm:spPr/>
      <dgm:t>
        <a:bodyPr/>
        <a:lstStyle/>
        <a:p>
          <a:endParaRPr lang="es-PE"/>
        </a:p>
      </dgm:t>
    </dgm:pt>
    <dgm:pt modelId="{1F7A0122-AB82-4D18-806E-3E072E388915}" type="sibTrans" cxnId="{D936CA41-0541-41D7-9EF5-B3C242E1DD1E}">
      <dgm:prSet/>
      <dgm:spPr/>
      <dgm:t>
        <a:bodyPr/>
        <a:lstStyle/>
        <a:p>
          <a:endParaRPr lang="es-PE"/>
        </a:p>
      </dgm:t>
    </dgm:pt>
    <dgm:pt modelId="{6229B1BC-C4A3-4500-A0E4-8276518978E8}">
      <dgm:prSet phldrT="[Texto]"/>
      <dgm:spPr/>
      <dgm:t>
        <a:bodyPr/>
        <a:lstStyle/>
        <a:p>
          <a:r>
            <a:rPr lang="es-PE" b="1" i="1" dirty="0" err="1" smtClean="0"/>
            <a:t>Datawarehouse</a:t>
          </a:r>
          <a:endParaRPr lang="es-PE" dirty="0"/>
        </a:p>
      </dgm:t>
    </dgm:pt>
    <dgm:pt modelId="{734903E5-7FE7-4856-884C-6790D2C99FE2}" type="parTrans" cxnId="{23FD0912-5F89-4130-BDE2-91B9E1FD802A}">
      <dgm:prSet/>
      <dgm:spPr/>
      <dgm:t>
        <a:bodyPr/>
        <a:lstStyle/>
        <a:p>
          <a:endParaRPr lang="es-PE"/>
        </a:p>
      </dgm:t>
    </dgm:pt>
    <dgm:pt modelId="{4A614727-1CCE-4E05-8254-C1F463E72731}" type="sibTrans" cxnId="{23FD0912-5F89-4130-BDE2-91B9E1FD802A}">
      <dgm:prSet/>
      <dgm:spPr/>
      <dgm:t>
        <a:bodyPr/>
        <a:lstStyle/>
        <a:p>
          <a:endParaRPr lang="es-PE"/>
        </a:p>
      </dgm:t>
    </dgm:pt>
    <dgm:pt modelId="{57E17B74-E1F2-4EAF-B3FC-601AF0A1001C}">
      <dgm:prSet/>
      <dgm:spPr/>
      <dgm:t>
        <a:bodyPr/>
        <a:lstStyle/>
        <a:p>
          <a:r>
            <a:rPr lang="es-PE" b="1" i="1" smtClean="0"/>
            <a:t>Data Marts</a:t>
          </a:r>
          <a:endParaRPr lang="es-PE"/>
        </a:p>
      </dgm:t>
    </dgm:pt>
    <dgm:pt modelId="{8674F10C-890D-4245-BA1F-CD5E25FB526E}" type="parTrans" cxnId="{2C9554B4-4215-43C0-883A-C44C857922E7}">
      <dgm:prSet/>
      <dgm:spPr/>
      <dgm:t>
        <a:bodyPr/>
        <a:lstStyle/>
        <a:p>
          <a:endParaRPr lang="es-PE"/>
        </a:p>
      </dgm:t>
    </dgm:pt>
    <dgm:pt modelId="{ADEE388D-BED6-4DA0-B0D8-4A082C78CC21}" type="sibTrans" cxnId="{2C9554B4-4215-43C0-883A-C44C857922E7}">
      <dgm:prSet/>
      <dgm:spPr/>
      <dgm:t>
        <a:bodyPr/>
        <a:lstStyle/>
        <a:p>
          <a:endParaRPr lang="es-PE"/>
        </a:p>
      </dgm:t>
    </dgm:pt>
    <dgm:pt modelId="{29846104-DC27-4FA9-8039-F8C744981214}" type="pres">
      <dgm:prSet presAssocID="{153B231B-ACB8-4294-A99B-AFB5C8FCFECA}" presName="Name0" presStyleCnt="0">
        <dgm:presLayoutVars>
          <dgm:dir/>
          <dgm:resizeHandles val="exact"/>
        </dgm:presLayoutVars>
      </dgm:prSet>
      <dgm:spPr/>
    </dgm:pt>
    <dgm:pt modelId="{D4A1962A-F281-4DAE-8D8A-2C13A3C253A3}" type="pres">
      <dgm:prSet presAssocID="{89D526EB-2486-4145-8A0C-6BD3CFB9C459}" presName="node" presStyleLbl="node1" presStyleIdx="0" presStyleCnt="4">
        <dgm:presLayoutVars>
          <dgm:bulletEnabled val="1"/>
        </dgm:presLayoutVars>
      </dgm:prSet>
      <dgm:spPr/>
      <dgm:t>
        <a:bodyPr/>
        <a:lstStyle/>
        <a:p>
          <a:endParaRPr lang="es-PE"/>
        </a:p>
      </dgm:t>
    </dgm:pt>
    <dgm:pt modelId="{0629F495-063E-4431-B31A-68DC100D3A1F}" type="pres">
      <dgm:prSet presAssocID="{0F9D03AE-9116-4DD8-9C87-49009BC4E079}" presName="sibTrans" presStyleLbl="sibTrans2D1" presStyleIdx="0" presStyleCnt="3"/>
      <dgm:spPr/>
    </dgm:pt>
    <dgm:pt modelId="{FDE10AF0-9F31-44F8-A621-97C399DAC699}" type="pres">
      <dgm:prSet presAssocID="{0F9D03AE-9116-4DD8-9C87-49009BC4E079}" presName="connectorText" presStyleLbl="sibTrans2D1" presStyleIdx="0" presStyleCnt="3"/>
      <dgm:spPr/>
    </dgm:pt>
    <dgm:pt modelId="{AABB5530-4796-45B9-A610-7CC3C99408A7}" type="pres">
      <dgm:prSet presAssocID="{E9FBD100-4604-42C2-8EF7-7ECD8286D878}" presName="node" presStyleLbl="node1" presStyleIdx="1" presStyleCnt="4">
        <dgm:presLayoutVars>
          <dgm:bulletEnabled val="1"/>
        </dgm:presLayoutVars>
      </dgm:prSet>
      <dgm:spPr/>
      <dgm:t>
        <a:bodyPr/>
        <a:lstStyle/>
        <a:p>
          <a:endParaRPr lang="es-PE"/>
        </a:p>
      </dgm:t>
    </dgm:pt>
    <dgm:pt modelId="{F964CA58-CB92-4DEE-8EF4-604964F82BF6}" type="pres">
      <dgm:prSet presAssocID="{1F7A0122-AB82-4D18-806E-3E072E388915}" presName="sibTrans" presStyleLbl="sibTrans2D1" presStyleIdx="1" presStyleCnt="3"/>
      <dgm:spPr/>
    </dgm:pt>
    <dgm:pt modelId="{929A5F49-29C4-4BDE-9819-74C07646BE68}" type="pres">
      <dgm:prSet presAssocID="{1F7A0122-AB82-4D18-806E-3E072E388915}" presName="connectorText" presStyleLbl="sibTrans2D1" presStyleIdx="1" presStyleCnt="3"/>
      <dgm:spPr/>
    </dgm:pt>
    <dgm:pt modelId="{B5B4C59F-8B1B-4422-B18F-2293644C07F3}" type="pres">
      <dgm:prSet presAssocID="{6229B1BC-C4A3-4500-A0E4-8276518978E8}" presName="node" presStyleLbl="node1" presStyleIdx="2" presStyleCnt="4">
        <dgm:presLayoutVars>
          <dgm:bulletEnabled val="1"/>
        </dgm:presLayoutVars>
      </dgm:prSet>
      <dgm:spPr/>
      <dgm:t>
        <a:bodyPr/>
        <a:lstStyle/>
        <a:p>
          <a:endParaRPr lang="es-PE"/>
        </a:p>
      </dgm:t>
    </dgm:pt>
    <dgm:pt modelId="{34FC4BF4-1945-45EC-9F61-25B23B11E701}" type="pres">
      <dgm:prSet presAssocID="{4A614727-1CCE-4E05-8254-C1F463E72731}" presName="sibTrans" presStyleLbl="sibTrans2D1" presStyleIdx="2" presStyleCnt="3"/>
      <dgm:spPr/>
    </dgm:pt>
    <dgm:pt modelId="{C46601CA-BFEC-4169-AEFB-470BFF1CB3BA}" type="pres">
      <dgm:prSet presAssocID="{4A614727-1CCE-4E05-8254-C1F463E72731}" presName="connectorText" presStyleLbl="sibTrans2D1" presStyleIdx="2" presStyleCnt="3"/>
      <dgm:spPr/>
    </dgm:pt>
    <dgm:pt modelId="{BB35BA02-0205-4777-A510-51D0E57C7D6A}" type="pres">
      <dgm:prSet presAssocID="{57E17B74-E1F2-4EAF-B3FC-601AF0A1001C}" presName="node" presStyleLbl="node1" presStyleIdx="3" presStyleCnt="4">
        <dgm:presLayoutVars>
          <dgm:bulletEnabled val="1"/>
        </dgm:presLayoutVars>
      </dgm:prSet>
      <dgm:spPr/>
    </dgm:pt>
  </dgm:ptLst>
  <dgm:cxnLst>
    <dgm:cxn modelId="{23FD0912-5F89-4130-BDE2-91B9E1FD802A}" srcId="{153B231B-ACB8-4294-A99B-AFB5C8FCFECA}" destId="{6229B1BC-C4A3-4500-A0E4-8276518978E8}" srcOrd="2" destOrd="0" parTransId="{734903E5-7FE7-4856-884C-6790D2C99FE2}" sibTransId="{4A614727-1CCE-4E05-8254-C1F463E72731}"/>
    <dgm:cxn modelId="{75913F86-0B7B-4A30-B0BF-05152D702A76}" type="presOf" srcId="{1F7A0122-AB82-4D18-806E-3E072E388915}" destId="{F964CA58-CB92-4DEE-8EF4-604964F82BF6}" srcOrd="0" destOrd="0" presId="urn:microsoft.com/office/officeart/2005/8/layout/process1"/>
    <dgm:cxn modelId="{7667F052-617B-4E4D-AB1A-72EC8E21AF74}" type="presOf" srcId="{4A614727-1CCE-4E05-8254-C1F463E72731}" destId="{C46601CA-BFEC-4169-AEFB-470BFF1CB3BA}" srcOrd="1" destOrd="0" presId="urn:microsoft.com/office/officeart/2005/8/layout/process1"/>
    <dgm:cxn modelId="{1C370F2D-84A5-4A21-B8BF-CBA02D87B2AB}" type="presOf" srcId="{6229B1BC-C4A3-4500-A0E4-8276518978E8}" destId="{B5B4C59F-8B1B-4422-B18F-2293644C07F3}" srcOrd="0" destOrd="0" presId="urn:microsoft.com/office/officeart/2005/8/layout/process1"/>
    <dgm:cxn modelId="{58153B26-62F7-48D0-9D59-352FFDACA083}" type="presOf" srcId="{153B231B-ACB8-4294-A99B-AFB5C8FCFECA}" destId="{29846104-DC27-4FA9-8039-F8C744981214}" srcOrd="0" destOrd="0" presId="urn:microsoft.com/office/officeart/2005/8/layout/process1"/>
    <dgm:cxn modelId="{24E74227-9FCE-41E2-96F7-8CE003E108F3}" type="presOf" srcId="{1F7A0122-AB82-4D18-806E-3E072E388915}" destId="{929A5F49-29C4-4BDE-9819-74C07646BE68}" srcOrd="1" destOrd="0" presId="urn:microsoft.com/office/officeart/2005/8/layout/process1"/>
    <dgm:cxn modelId="{F02D373B-BE5B-4F3D-9F95-29780A7CB09E}" type="presOf" srcId="{4A614727-1CCE-4E05-8254-C1F463E72731}" destId="{34FC4BF4-1945-45EC-9F61-25B23B11E701}" srcOrd="0" destOrd="0" presId="urn:microsoft.com/office/officeart/2005/8/layout/process1"/>
    <dgm:cxn modelId="{66ECE05F-E5B7-43A8-A508-2A90F5AB14C0}" type="presOf" srcId="{57E17B74-E1F2-4EAF-B3FC-601AF0A1001C}" destId="{BB35BA02-0205-4777-A510-51D0E57C7D6A}" srcOrd="0" destOrd="0" presId="urn:microsoft.com/office/officeart/2005/8/layout/process1"/>
    <dgm:cxn modelId="{99A30BFB-8215-497E-BD38-2B815B2CF358}" type="presOf" srcId="{E9FBD100-4604-42C2-8EF7-7ECD8286D878}" destId="{AABB5530-4796-45B9-A610-7CC3C99408A7}" srcOrd="0" destOrd="0" presId="urn:microsoft.com/office/officeart/2005/8/layout/process1"/>
    <dgm:cxn modelId="{2C9554B4-4215-43C0-883A-C44C857922E7}" srcId="{153B231B-ACB8-4294-A99B-AFB5C8FCFECA}" destId="{57E17B74-E1F2-4EAF-B3FC-601AF0A1001C}" srcOrd="3" destOrd="0" parTransId="{8674F10C-890D-4245-BA1F-CD5E25FB526E}" sibTransId="{ADEE388D-BED6-4DA0-B0D8-4A082C78CC21}"/>
    <dgm:cxn modelId="{D936CA41-0541-41D7-9EF5-B3C242E1DD1E}" srcId="{153B231B-ACB8-4294-A99B-AFB5C8FCFECA}" destId="{E9FBD100-4604-42C2-8EF7-7ECD8286D878}" srcOrd="1" destOrd="0" parTransId="{8BEA6E5A-2BB0-43B1-8BE2-6C5DDAC0AAC6}" sibTransId="{1F7A0122-AB82-4D18-806E-3E072E388915}"/>
    <dgm:cxn modelId="{F07BFED4-7741-4AA3-86F0-98F9D511F676}" srcId="{153B231B-ACB8-4294-A99B-AFB5C8FCFECA}" destId="{89D526EB-2486-4145-8A0C-6BD3CFB9C459}" srcOrd="0" destOrd="0" parTransId="{68A8CA41-0F79-45D0-9E32-A412F40B21DF}" sibTransId="{0F9D03AE-9116-4DD8-9C87-49009BC4E079}"/>
    <dgm:cxn modelId="{5DC9C9D3-CF32-4B5D-833D-8F74F305B3D7}" type="presOf" srcId="{89D526EB-2486-4145-8A0C-6BD3CFB9C459}" destId="{D4A1962A-F281-4DAE-8D8A-2C13A3C253A3}" srcOrd="0" destOrd="0" presId="urn:microsoft.com/office/officeart/2005/8/layout/process1"/>
    <dgm:cxn modelId="{D554555B-8A65-46FB-9E91-97AE548EB7B8}" type="presOf" srcId="{0F9D03AE-9116-4DD8-9C87-49009BC4E079}" destId="{FDE10AF0-9F31-44F8-A621-97C399DAC699}" srcOrd="1" destOrd="0" presId="urn:microsoft.com/office/officeart/2005/8/layout/process1"/>
    <dgm:cxn modelId="{55E01159-723F-42A9-9834-8DBE56B1E2F3}" type="presOf" srcId="{0F9D03AE-9116-4DD8-9C87-49009BC4E079}" destId="{0629F495-063E-4431-B31A-68DC100D3A1F}" srcOrd="0" destOrd="0" presId="urn:microsoft.com/office/officeart/2005/8/layout/process1"/>
    <dgm:cxn modelId="{8164B571-010A-4577-9577-8BFB8E68AD12}" type="presParOf" srcId="{29846104-DC27-4FA9-8039-F8C744981214}" destId="{D4A1962A-F281-4DAE-8D8A-2C13A3C253A3}" srcOrd="0" destOrd="0" presId="urn:microsoft.com/office/officeart/2005/8/layout/process1"/>
    <dgm:cxn modelId="{88E12FE4-9B45-4D53-BC72-F5C563F77F72}" type="presParOf" srcId="{29846104-DC27-4FA9-8039-F8C744981214}" destId="{0629F495-063E-4431-B31A-68DC100D3A1F}" srcOrd="1" destOrd="0" presId="urn:microsoft.com/office/officeart/2005/8/layout/process1"/>
    <dgm:cxn modelId="{9B35F8F7-4CB5-4E34-8B7C-3EA8DA600A85}" type="presParOf" srcId="{0629F495-063E-4431-B31A-68DC100D3A1F}" destId="{FDE10AF0-9F31-44F8-A621-97C399DAC699}" srcOrd="0" destOrd="0" presId="urn:microsoft.com/office/officeart/2005/8/layout/process1"/>
    <dgm:cxn modelId="{256AB68B-A0D6-4D08-B193-2B9C9B3525DA}" type="presParOf" srcId="{29846104-DC27-4FA9-8039-F8C744981214}" destId="{AABB5530-4796-45B9-A610-7CC3C99408A7}" srcOrd="2" destOrd="0" presId="urn:microsoft.com/office/officeart/2005/8/layout/process1"/>
    <dgm:cxn modelId="{2BAB647A-3416-4A09-9B81-E6F97F6EC15A}" type="presParOf" srcId="{29846104-DC27-4FA9-8039-F8C744981214}" destId="{F964CA58-CB92-4DEE-8EF4-604964F82BF6}" srcOrd="3" destOrd="0" presId="urn:microsoft.com/office/officeart/2005/8/layout/process1"/>
    <dgm:cxn modelId="{2BE2CF1F-3C58-4B7F-B129-C877BBD53AFE}" type="presParOf" srcId="{F964CA58-CB92-4DEE-8EF4-604964F82BF6}" destId="{929A5F49-29C4-4BDE-9819-74C07646BE68}" srcOrd="0" destOrd="0" presId="urn:microsoft.com/office/officeart/2005/8/layout/process1"/>
    <dgm:cxn modelId="{6E1D1EF9-7DD4-445E-BCC2-DD48261054FB}" type="presParOf" srcId="{29846104-DC27-4FA9-8039-F8C744981214}" destId="{B5B4C59F-8B1B-4422-B18F-2293644C07F3}" srcOrd="4" destOrd="0" presId="urn:microsoft.com/office/officeart/2005/8/layout/process1"/>
    <dgm:cxn modelId="{A75645F4-7F0D-45F1-B277-5B99DAED8EA7}" type="presParOf" srcId="{29846104-DC27-4FA9-8039-F8C744981214}" destId="{34FC4BF4-1945-45EC-9F61-25B23B11E701}" srcOrd="5" destOrd="0" presId="urn:microsoft.com/office/officeart/2005/8/layout/process1"/>
    <dgm:cxn modelId="{1895EF7D-AFEA-4E8B-8CDD-6FFFD9A1F01A}" type="presParOf" srcId="{34FC4BF4-1945-45EC-9F61-25B23B11E701}" destId="{C46601CA-BFEC-4169-AEFB-470BFF1CB3BA}" srcOrd="0" destOrd="0" presId="urn:microsoft.com/office/officeart/2005/8/layout/process1"/>
    <dgm:cxn modelId="{82E3E605-4DEA-4A77-BE01-C1C3075D1C9A}" type="presParOf" srcId="{29846104-DC27-4FA9-8039-F8C744981214}" destId="{BB35BA02-0205-4777-A510-51D0E57C7D6A}" srcOrd="6"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53B231B-ACB8-4294-A99B-AFB5C8FCFECA}" type="doc">
      <dgm:prSet loTypeId="urn:microsoft.com/office/officeart/2005/8/layout/process1" loCatId="process" qsTypeId="urn:microsoft.com/office/officeart/2005/8/quickstyle/simple1" qsCatId="simple" csTypeId="urn:microsoft.com/office/officeart/2005/8/colors/colorful3" csCatId="colorful" phldr="1"/>
      <dgm:spPr/>
    </dgm:pt>
    <dgm:pt modelId="{89D526EB-2486-4145-8A0C-6BD3CFB9C459}">
      <dgm:prSet phldrT="[Texto]"/>
      <dgm:spPr/>
      <dgm:t>
        <a:bodyPr/>
        <a:lstStyle/>
        <a:p>
          <a:r>
            <a:rPr lang="es-PE" b="1" i="1" dirty="0" err="1" smtClean="0"/>
            <a:t>Balanced</a:t>
          </a:r>
          <a:r>
            <a:rPr lang="es-PE" b="1" i="1" dirty="0" smtClean="0"/>
            <a:t> </a:t>
          </a:r>
          <a:r>
            <a:rPr lang="es-PE" b="1" i="1" dirty="0" err="1" smtClean="0"/>
            <a:t>Scorecard</a:t>
          </a:r>
          <a:endParaRPr lang="es-PE" dirty="0"/>
        </a:p>
      </dgm:t>
    </dgm:pt>
    <dgm:pt modelId="{68A8CA41-0F79-45D0-9E32-A412F40B21DF}" type="parTrans" cxnId="{F07BFED4-7741-4AA3-86F0-98F9D511F676}">
      <dgm:prSet/>
      <dgm:spPr/>
      <dgm:t>
        <a:bodyPr/>
        <a:lstStyle/>
        <a:p>
          <a:endParaRPr lang="es-PE"/>
        </a:p>
      </dgm:t>
    </dgm:pt>
    <dgm:pt modelId="{0F9D03AE-9116-4DD8-9C87-49009BC4E079}" type="sibTrans" cxnId="{F07BFED4-7741-4AA3-86F0-98F9D511F676}">
      <dgm:prSet/>
      <dgm:spPr/>
      <dgm:t>
        <a:bodyPr/>
        <a:lstStyle/>
        <a:p>
          <a:endParaRPr lang="es-PE"/>
        </a:p>
      </dgm:t>
    </dgm:pt>
    <dgm:pt modelId="{E9FBD100-4604-42C2-8EF7-7ECD8286D878}">
      <dgm:prSet phldrT="[Texto]"/>
      <dgm:spPr/>
      <dgm:t>
        <a:bodyPr/>
        <a:lstStyle/>
        <a:p>
          <a:r>
            <a:rPr lang="es-PE" b="1" i="1" dirty="0" smtClean="0"/>
            <a:t>Sistemas de Soporte a la Decisión (DSS)</a:t>
          </a:r>
          <a:endParaRPr lang="es-PE" dirty="0"/>
        </a:p>
      </dgm:t>
    </dgm:pt>
    <dgm:pt modelId="{8BEA6E5A-2BB0-43B1-8BE2-6C5DDAC0AAC6}" type="parTrans" cxnId="{D936CA41-0541-41D7-9EF5-B3C242E1DD1E}">
      <dgm:prSet/>
      <dgm:spPr/>
      <dgm:t>
        <a:bodyPr/>
        <a:lstStyle/>
        <a:p>
          <a:endParaRPr lang="es-PE"/>
        </a:p>
      </dgm:t>
    </dgm:pt>
    <dgm:pt modelId="{1F7A0122-AB82-4D18-806E-3E072E388915}" type="sibTrans" cxnId="{D936CA41-0541-41D7-9EF5-B3C242E1DD1E}">
      <dgm:prSet/>
      <dgm:spPr/>
      <dgm:t>
        <a:bodyPr/>
        <a:lstStyle/>
        <a:p>
          <a:endParaRPr lang="es-PE"/>
        </a:p>
      </dgm:t>
    </dgm:pt>
    <dgm:pt modelId="{6229B1BC-C4A3-4500-A0E4-8276518978E8}">
      <dgm:prSet phldrT="[Texto]"/>
      <dgm:spPr/>
      <dgm:t>
        <a:bodyPr/>
        <a:lstStyle/>
        <a:p>
          <a:r>
            <a:rPr lang="es-PE" b="1" i="1" dirty="0" smtClean="0"/>
            <a:t>Sistemas de Información Ejecutiva (EIS)</a:t>
          </a:r>
          <a:endParaRPr lang="es-PE" dirty="0"/>
        </a:p>
      </dgm:t>
    </dgm:pt>
    <dgm:pt modelId="{734903E5-7FE7-4856-884C-6790D2C99FE2}" type="parTrans" cxnId="{23FD0912-5F89-4130-BDE2-91B9E1FD802A}">
      <dgm:prSet/>
      <dgm:spPr/>
      <dgm:t>
        <a:bodyPr/>
        <a:lstStyle/>
        <a:p>
          <a:endParaRPr lang="es-PE"/>
        </a:p>
      </dgm:t>
    </dgm:pt>
    <dgm:pt modelId="{4A614727-1CCE-4E05-8254-C1F463E72731}" type="sibTrans" cxnId="{23FD0912-5F89-4130-BDE2-91B9E1FD802A}">
      <dgm:prSet/>
      <dgm:spPr/>
      <dgm:t>
        <a:bodyPr/>
        <a:lstStyle/>
        <a:p>
          <a:endParaRPr lang="es-PE"/>
        </a:p>
      </dgm:t>
    </dgm:pt>
    <dgm:pt modelId="{29846104-DC27-4FA9-8039-F8C744981214}" type="pres">
      <dgm:prSet presAssocID="{153B231B-ACB8-4294-A99B-AFB5C8FCFECA}" presName="Name0" presStyleCnt="0">
        <dgm:presLayoutVars>
          <dgm:dir/>
          <dgm:resizeHandles val="exact"/>
        </dgm:presLayoutVars>
      </dgm:prSet>
      <dgm:spPr/>
    </dgm:pt>
    <dgm:pt modelId="{D4A1962A-F281-4DAE-8D8A-2C13A3C253A3}" type="pres">
      <dgm:prSet presAssocID="{89D526EB-2486-4145-8A0C-6BD3CFB9C459}" presName="node" presStyleLbl="node1" presStyleIdx="0" presStyleCnt="3">
        <dgm:presLayoutVars>
          <dgm:bulletEnabled val="1"/>
        </dgm:presLayoutVars>
      </dgm:prSet>
      <dgm:spPr/>
      <dgm:t>
        <a:bodyPr/>
        <a:lstStyle/>
        <a:p>
          <a:endParaRPr lang="es-PE"/>
        </a:p>
      </dgm:t>
    </dgm:pt>
    <dgm:pt modelId="{0629F495-063E-4431-B31A-68DC100D3A1F}" type="pres">
      <dgm:prSet presAssocID="{0F9D03AE-9116-4DD8-9C87-49009BC4E079}" presName="sibTrans" presStyleLbl="sibTrans2D1" presStyleIdx="0" presStyleCnt="2"/>
      <dgm:spPr/>
    </dgm:pt>
    <dgm:pt modelId="{FDE10AF0-9F31-44F8-A621-97C399DAC699}" type="pres">
      <dgm:prSet presAssocID="{0F9D03AE-9116-4DD8-9C87-49009BC4E079}" presName="connectorText" presStyleLbl="sibTrans2D1" presStyleIdx="0" presStyleCnt="2"/>
      <dgm:spPr/>
    </dgm:pt>
    <dgm:pt modelId="{AABB5530-4796-45B9-A610-7CC3C99408A7}" type="pres">
      <dgm:prSet presAssocID="{E9FBD100-4604-42C2-8EF7-7ECD8286D878}" presName="node" presStyleLbl="node1" presStyleIdx="1" presStyleCnt="3">
        <dgm:presLayoutVars>
          <dgm:bulletEnabled val="1"/>
        </dgm:presLayoutVars>
      </dgm:prSet>
      <dgm:spPr/>
      <dgm:t>
        <a:bodyPr/>
        <a:lstStyle/>
        <a:p>
          <a:endParaRPr lang="es-PE"/>
        </a:p>
      </dgm:t>
    </dgm:pt>
    <dgm:pt modelId="{F964CA58-CB92-4DEE-8EF4-604964F82BF6}" type="pres">
      <dgm:prSet presAssocID="{1F7A0122-AB82-4D18-806E-3E072E388915}" presName="sibTrans" presStyleLbl="sibTrans2D1" presStyleIdx="1" presStyleCnt="2"/>
      <dgm:spPr/>
    </dgm:pt>
    <dgm:pt modelId="{929A5F49-29C4-4BDE-9819-74C07646BE68}" type="pres">
      <dgm:prSet presAssocID="{1F7A0122-AB82-4D18-806E-3E072E388915}" presName="connectorText" presStyleLbl="sibTrans2D1" presStyleIdx="1" presStyleCnt="2"/>
      <dgm:spPr/>
    </dgm:pt>
    <dgm:pt modelId="{B5B4C59F-8B1B-4422-B18F-2293644C07F3}" type="pres">
      <dgm:prSet presAssocID="{6229B1BC-C4A3-4500-A0E4-8276518978E8}" presName="node" presStyleLbl="node1" presStyleIdx="2" presStyleCnt="3">
        <dgm:presLayoutVars>
          <dgm:bulletEnabled val="1"/>
        </dgm:presLayoutVars>
      </dgm:prSet>
      <dgm:spPr/>
      <dgm:t>
        <a:bodyPr/>
        <a:lstStyle/>
        <a:p>
          <a:endParaRPr lang="es-PE"/>
        </a:p>
      </dgm:t>
    </dgm:pt>
  </dgm:ptLst>
  <dgm:cxnLst>
    <dgm:cxn modelId="{DC21AD6C-4A21-427F-874B-5A2576A75285}" type="presOf" srcId="{0F9D03AE-9116-4DD8-9C87-49009BC4E079}" destId="{FDE10AF0-9F31-44F8-A621-97C399DAC699}" srcOrd="1" destOrd="0" presId="urn:microsoft.com/office/officeart/2005/8/layout/process1"/>
    <dgm:cxn modelId="{F708365B-64C2-4734-8089-12F2D4A9C048}" type="presOf" srcId="{E9FBD100-4604-42C2-8EF7-7ECD8286D878}" destId="{AABB5530-4796-45B9-A610-7CC3C99408A7}" srcOrd="0" destOrd="0" presId="urn:microsoft.com/office/officeart/2005/8/layout/process1"/>
    <dgm:cxn modelId="{F07BFED4-7741-4AA3-86F0-98F9D511F676}" srcId="{153B231B-ACB8-4294-A99B-AFB5C8FCFECA}" destId="{89D526EB-2486-4145-8A0C-6BD3CFB9C459}" srcOrd="0" destOrd="0" parTransId="{68A8CA41-0F79-45D0-9E32-A412F40B21DF}" sibTransId="{0F9D03AE-9116-4DD8-9C87-49009BC4E079}"/>
    <dgm:cxn modelId="{41E0A4F7-CD95-4C67-AAC5-B55F3B29C5FC}" type="presOf" srcId="{1F7A0122-AB82-4D18-806E-3E072E388915}" destId="{929A5F49-29C4-4BDE-9819-74C07646BE68}" srcOrd="1" destOrd="0" presId="urn:microsoft.com/office/officeart/2005/8/layout/process1"/>
    <dgm:cxn modelId="{5FAF9D1B-5CE1-40BF-ACA7-E7D71E1DE94C}" type="presOf" srcId="{1F7A0122-AB82-4D18-806E-3E072E388915}" destId="{F964CA58-CB92-4DEE-8EF4-604964F82BF6}" srcOrd="0" destOrd="0" presId="urn:microsoft.com/office/officeart/2005/8/layout/process1"/>
    <dgm:cxn modelId="{23FD0912-5F89-4130-BDE2-91B9E1FD802A}" srcId="{153B231B-ACB8-4294-A99B-AFB5C8FCFECA}" destId="{6229B1BC-C4A3-4500-A0E4-8276518978E8}" srcOrd="2" destOrd="0" parTransId="{734903E5-7FE7-4856-884C-6790D2C99FE2}" sibTransId="{4A614727-1CCE-4E05-8254-C1F463E72731}"/>
    <dgm:cxn modelId="{A4E85FF9-CC0E-493D-8C00-576614EF52C4}" type="presOf" srcId="{6229B1BC-C4A3-4500-A0E4-8276518978E8}" destId="{B5B4C59F-8B1B-4422-B18F-2293644C07F3}" srcOrd="0" destOrd="0" presId="urn:microsoft.com/office/officeart/2005/8/layout/process1"/>
    <dgm:cxn modelId="{28D998AA-AC07-4E0E-A930-0B9C3168DD5B}" type="presOf" srcId="{89D526EB-2486-4145-8A0C-6BD3CFB9C459}" destId="{D4A1962A-F281-4DAE-8D8A-2C13A3C253A3}" srcOrd="0" destOrd="0" presId="urn:microsoft.com/office/officeart/2005/8/layout/process1"/>
    <dgm:cxn modelId="{38D9C3F3-0FFA-454B-9086-13D1731A53BE}" type="presOf" srcId="{153B231B-ACB8-4294-A99B-AFB5C8FCFECA}" destId="{29846104-DC27-4FA9-8039-F8C744981214}" srcOrd="0" destOrd="0" presId="urn:microsoft.com/office/officeart/2005/8/layout/process1"/>
    <dgm:cxn modelId="{D936CA41-0541-41D7-9EF5-B3C242E1DD1E}" srcId="{153B231B-ACB8-4294-A99B-AFB5C8FCFECA}" destId="{E9FBD100-4604-42C2-8EF7-7ECD8286D878}" srcOrd="1" destOrd="0" parTransId="{8BEA6E5A-2BB0-43B1-8BE2-6C5DDAC0AAC6}" sibTransId="{1F7A0122-AB82-4D18-806E-3E072E388915}"/>
    <dgm:cxn modelId="{9CD2154E-74CF-4BFE-99BD-D8E529681950}" type="presOf" srcId="{0F9D03AE-9116-4DD8-9C87-49009BC4E079}" destId="{0629F495-063E-4431-B31A-68DC100D3A1F}" srcOrd="0" destOrd="0" presId="urn:microsoft.com/office/officeart/2005/8/layout/process1"/>
    <dgm:cxn modelId="{1CB6EC98-2AFE-4061-8876-BADC2B49362E}" type="presParOf" srcId="{29846104-DC27-4FA9-8039-F8C744981214}" destId="{D4A1962A-F281-4DAE-8D8A-2C13A3C253A3}" srcOrd="0" destOrd="0" presId="urn:microsoft.com/office/officeart/2005/8/layout/process1"/>
    <dgm:cxn modelId="{ED0E5867-DC86-40E8-9BD5-E73D4FC032C9}" type="presParOf" srcId="{29846104-DC27-4FA9-8039-F8C744981214}" destId="{0629F495-063E-4431-B31A-68DC100D3A1F}" srcOrd="1" destOrd="0" presId="urn:microsoft.com/office/officeart/2005/8/layout/process1"/>
    <dgm:cxn modelId="{A722DACB-7302-40A7-8DD2-4126EFEAB6FF}" type="presParOf" srcId="{0629F495-063E-4431-B31A-68DC100D3A1F}" destId="{FDE10AF0-9F31-44F8-A621-97C399DAC699}" srcOrd="0" destOrd="0" presId="urn:microsoft.com/office/officeart/2005/8/layout/process1"/>
    <dgm:cxn modelId="{3156983F-59EE-4574-868F-3C7F6970FEDC}" type="presParOf" srcId="{29846104-DC27-4FA9-8039-F8C744981214}" destId="{AABB5530-4796-45B9-A610-7CC3C99408A7}" srcOrd="2" destOrd="0" presId="urn:microsoft.com/office/officeart/2005/8/layout/process1"/>
    <dgm:cxn modelId="{32318328-C551-40A6-8A9F-84BFE59AC373}" type="presParOf" srcId="{29846104-DC27-4FA9-8039-F8C744981214}" destId="{F964CA58-CB92-4DEE-8EF4-604964F82BF6}" srcOrd="3" destOrd="0" presId="urn:microsoft.com/office/officeart/2005/8/layout/process1"/>
    <dgm:cxn modelId="{279653E3-BAC1-4116-95ED-16558983EB75}" type="presParOf" srcId="{F964CA58-CB92-4DEE-8EF4-604964F82BF6}" destId="{929A5F49-29C4-4BDE-9819-74C07646BE68}" srcOrd="0" destOrd="0" presId="urn:microsoft.com/office/officeart/2005/8/layout/process1"/>
    <dgm:cxn modelId="{D902BDC3-DA5A-42E1-80BC-F46C0AAA835D}" type="presParOf" srcId="{29846104-DC27-4FA9-8039-F8C744981214}" destId="{B5B4C59F-8B1B-4422-B18F-2293644C07F3}" srcOrd="4" destOrd="0" presId="urn:microsoft.com/office/officeart/2005/8/layout/process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1B63B37-6CBE-4D93-BB15-C51671876309}" type="doc">
      <dgm:prSet loTypeId="urn:microsoft.com/office/officeart/2005/8/layout/bProcess3" loCatId="process" qsTypeId="urn:microsoft.com/office/officeart/2005/8/quickstyle/simple1" qsCatId="simple" csTypeId="urn:microsoft.com/office/officeart/2005/8/colors/colorful1" csCatId="colorful" phldr="1"/>
      <dgm:spPr/>
      <dgm:t>
        <a:bodyPr/>
        <a:lstStyle/>
        <a:p>
          <a:endParaRPr lang="es-PE"/>
        </a:p>
      </dgm:t>
    </dgm:pt>
    <dgm:pt modelId="{5C7FD577-4C6D-48E3-AF64-395CBEDAF82E}">
      <dgm:prSet phldrT="[Texto]"/>
      <dgm:spPr/>
      <dgm:t>
        <a:bodyPr/>
        <a:lstStyle/>
        <a:p>
          <a:r>
            <a:rPr lang="es-PE" b="1" dirty="0" smtClean="0"/>
            <a:t>Manejar el crecimiento</a:t>
          </a:r>
          <a:endParaRPr lang="es-PE" dirty="0"/>
        </a:p>
      </dgm:t>
    </dgm:pt>
    <dgm:pt modelId="{DDF12282-FE6A-49CB-9239-C873338B30A2}" type="parTrans" cxnId="{F795C648-BF84-46D3-8E5D-F37F883485E6}">
      <dgm:prSet/>
      <dgm:spPr/>
      <dgm:t>
        <a:bodyPr/>
        <a:lstStyle/>
        <a:p>
          <a:endParaRPr lang="es-PE"/>
        </a:p>
      </dgm:t>
    </dgm:pt>
    <dgm:pt modelId="{10E4751A-EB82-4F9A-A9A8-82EEE4B5D6A8}" type="sibTrans" cxnId="{F795C648-BF84-46D3-8E5D-F37F883485E6}">
      <dgm:prSet/>
      <dgm:spPr/>
      <dgm:t>
        <a:bodyPr/>
        <a:lstStyle/>
        <a:p>
          <a:endParaRPr lang="es-PE"/>
        </a:p>
      </dgm:t>
    </dgm:pt>
    <dgm:pt modelId="{8665C5FA-6161-4957-9240-6C4BB28B2FCA}">
      <dgm:prSet phldrT="[Texto]"/>
      <dgm:spPr/>
      <dgm:t>
        <a:bodyPr/>
        <a:lstStyle/>
        <a:p>
          <a:r>
            <a:rPr lang="es-PE" b="1" dirty="0" smtClean="0"/>
            <a:t>Control de costos.</a:t>
          </a:r>
          <a:r>
            <a:rPr lang="es-PE" dirty="0" smtClean="0"/>
            <a:t> </a:t>
          </a:r>
          <a:endParaRPr lang="es-PE" dirty="0"/>
        </a:p>
      </dgm:t>
    </dgm:pt>
    <dgm:pt modelId="{E851976F-3B80-40C6-90FA-95E1CE7F8253}" type="parTrans" cxnId="{1EE2E4FB-BBE7-43B2-84FA-1494C82D7427}">
      <dgm:prSet/>
      <dgm:spPr/>
      <dgm:t>
        <a:bodyPr/>
        <a:lstStyle/>
        <a:p>
          <a:endParaRPr lang="es-PE"/>
        </a:p>
      </dgm:t>
    </dgm:pt>
    <dgm:pt modelId="{FE44CC29-9599-4E67-96DD-06636B1FDC44}" type="sibTrans" cxnId="{1EE2E4FB-BBE7-43B2-84FA-1494C82D7427}">
      <dgm:prSet/>
      <dgm:spPr/>
      <dgm:t>
        <a:bodyPr/>
        <a:lstStyle/>
        <a:p>
          <a:endParaRPr lang="es-PE"/>
        </a:p>
      </dgm:t>
    </dgm:pt>
    <dgm:pt modelId="{2A0D155C-7A72-4D56-B3AC-4855C5A16E2E}">
      <dgm:prSet phldrT="[Texto]"/>
      <dgm:spPr/>
      <dgm:t>
        <a:bodyPr/>
        <a:lstStyle/>
        <a:p>
          <a:r>
            <a:rPr lang="es-PE" b="1" dirty="0" smtClean="0"/>
            <a:t>Entender mejor los clientes</a:t>
          </a:r>
          <a:endParaRPr lang="es-PE" dirty="0"/>
        </a:p>
      </dgm:t>
    </dgm:pt>
    <dgm:pt modelId="{98198420-E779-4C57-8DBB-4D2F36AAA502}" type="parTrans" cxnId="{B4C1A294-F911-4952-BDAE-175A8EC904CB}">
      <dgm:prSet/>
      <dgm:spPr/>
      <dgm:t>
        <a:bodyPr/>
        <a:lstStyle/>
        <a:p>
          <a:endParaRPr lang="es-PE"/>
        </a:p>
      </dgm:t>
    </dgm:pt>
    <dgm:pt modelId="{8016D799-E715-4201-A3E4-60A32667A627}" type="sibTrans" cxnId="{B4C1A294-F911-4952-BDAE-175A8EC904CB}">
      <dgm:prSet/>
      <dgm:spPr/>
      <dgm:t>
        <a:bodyPr/>
        <a:lstStyle/>
        <a:p>
          <a:endParaRPr lang="es-PE"/>
        </a:p>
      </dgm:t>
    </dgm:pt>
    <dgm:pt modelId="{24AC29B4-8F45-4D76-B1B2-1AA1A5AAEFE2}">
      <dgm:prSet phldrT="[Texto]"/>
      <dgm:spPr/>
      <dgm:t>
        <a:bodyPr/>
        <a:lstStyle/>
        <a:p>
          <a:r>
            <a:rPr lang="es-PE" b="1" dirty="0" smtClean="0"/>
            <a:t>Indicadores de gestión</a:t>
          </a:r>
          <a:endParaRPr lang="es-PE" dirty="0"/>
        </a:p>
      </dgm:t>
    </dgm:pt>
    <dgm:pt modelId="{535D265F-C5EC-4394-A821-FB3064DBD62A}" type="parTrans" cxnId="{9EFE4363-5B68-425C-8C73-B1E275938490}">
      <dgm:prSet/>
      <dgm:spPr/>
      <dgm:t>
        <a:bodyPr/>
        <a:lstStyle/>
        <a:p>
          <a:endParaRPr lang="es-PE"/>
        </a:p>
      </dgm:t>
    </dgm:pt>
    <dgm:pt modelId="{D131FB08-FFC9-4859-9631-069FDD170C00}" type="sibTrans" cxnId="{9EFE4363-5B68-425C-8C73-B1E275938490}">
      <dgm:prSet/>
      <dgm:spPr/>
      <dgm:t>
        <a:bodyPr/>
        <a:lstStyle/>
        <a:p>
          <a:endParaRPr lang="es-PE"/>
        </a:p>
      </dgm:t>
    </dgm:pt>
    <dgm:pt modelId="{90AC3476-9714-4391-9889-CF24BA040391}">
      <dgm:prSet phldrT="[Texto]"/>
      <dgm:spPr/>
      <dgm:t>
        <a:bodyPr/>
        <a:lstStyle/>
        <a:p>
          <a:r>
            <a:rPr lang="es-PE" b="1" dirty="0" smtClean="0"/>
            <a:t>Centralizar, depurar y afianzar los datos</a:t>
          </a:r>
          <a:endParaRPr lang="es-PE" dirty="0"/>
        </a:p>
      </dgm:t>
    </dgm:pt>
    <dgm:pt modelId="{FDD42CC3-58E6-4DD9-B995-BA8AF8175711}" type="parTrans" cxnId="{B5781EB9-EDDD-4DD1-9E51-201D4225EA49}">
      <dgm:prSet/>
      <dgm:spPr/>
      <dgm:t>
        <a:bodyPr/>
        <a:lstStyle/>
        <a:p>
          <a:endParaRPr lang="es-PE"/>
        </a:p>
      </dgm:t>
    </dgm:pt>
    <dgm:pt modelId="{F9C6EFCB-69C3-4941-99DA-AE9F1168778F}" type="sibTrans" cxnId="{B5781EB9-EDDD-4DD1-9E51-201D4225EA49}">
      <dgm:prSet/>
      <dgm:spPr/>
      <dgm:t>
        <a:bodyPr/>
        <a:lstStyle/>
        <a:p>
          <a:endParaRPr lang="es-PE"/>
        </a:p>
      </dgm:t>
    </dgm:pt>
    <dgm:pt modelId="{7BCE229A-555E-457A-9E03-46E5FE8E1FF3}">
      <dgm:prSet/>
      <dgm:spPr/>
      <dgm:t>
        <a:bodyPr/>
        <a:lstStyle/>
        <a:p>
          <a:r>
            <a:rPr lang="es-PE" b="1" dirty="0" smtClean="0"/>
            <a:t>Optimizar el rendimiento de los sistemas</a:t>
          </a:r>
          <a:endParaRPr lang="es-PE" dirty="0"/>
        </a:p>
      </dgm:t>
    </dgm:pt>
    <dgm:pt modelId="{C5BB53A7-6E72-4D4D-8CD7-A48FC5EA702F}" type="parTrans" cxnId="{73D566FE-053D-41A1-8E4D-D38C23CDFA2F}">
      <dgm:prSet/>
      <dgm:spPr/>
      <dgm:t>
        <a:bodyPr/>
        <a:lstStyle/>
        <a:p>
          <a:endParaRPr lang="es-PE"/>
        </a:p>
      </dgm:t>
    </dgm:pt>
    <dgm:pt modelId="{568E046E-A089-4C92-9D65-F7CD372127F0}" type="sibTrans" cxnId="{73D566FE-053D-41A1-8E4D-D38C23CDFA2F}">
      <dgm:prSet/>
      <dgm:spPr/>
      <dgm:t>
        <a:bodyPr/>
        <a:lstStyle/>
        <a:p>
          <a:endParaRPr lang="es-PE"/>
        </a:p>
      </dgm:t>
    </dgm:pt>
    <dgm:pt modelId="{640AFAE9-4A70-4E72-B3F6-3A5F422DEC91}">
      <dgm:prSet/>
      <dgm:spPr/>
      <dgm:t>
        <a:bodyPr/>
        <a:lstStyle/>
        <a:p>
          <a:r>
            <a:rPr lang="es-PE" b="1" smtClean="0"/>
            <a:t>Mejorar la competitividad</a:t>
          </a:r>
          <a:endParaRPr lang="es-PE"/>
        </a:p>
      </dgm:t>
    </dgm:pt>
    <dgm:pt modelId="{5ACB701A-42CF-4D58-812E-6055314BE04F}" type="parTrans" cxnId="{C284C70F-6023-48F9-AE89-37D37625C2A1}">
      <dgm:prSet/>
      <dgm:spPr/>
      <dgm:t>
        <a:bodyPr/>
        <a:lstStyle/>
        <a:p>
          <a:endParaRPr lang="es-PE"/>
        </a:p>
      </dgm:t>
    </dgm:pt>
    <dgm:pt modelId="{22649F90-34A3-4C60-9583-988E4A669949}" type="sibTrans" cxnId="{C284C70F-6023-48F9-AE89-37D37625C2A1}">
      <dgm:prSet/>
      <dgm:spPr/>
      <dgm:t>
        <a:bodyPr/>
        <a:lstStyle/>
        <a:p>
          <a:endParaRPr lang="es-PE"/>
        </a:p>
      </dgm:t>
    </dgm:pt>
    <dgm:pt modelId="{366B0101-7AD5-4777-8CF8-399EDC0778C2}">
      <dgm:prSet/>
      <dgm:spPr/>
      <dgm:t>
        <a:bodyPr/>
        <a:lstStyle/>
        <a:p>
          <a:r>
            <a:rPr lang="es-PE" b="1" smtClean="0"/>
            <a:t>Aprender de errores pasados</a:t>
          </a:r>
          <a:endParaRPr lang="es-PE"/>
        </a:p>
      </dgm:t>
    </dgm:pt>
    <dgm:pt modelId="{5393E833-F422-4815-81E2-7E2DAB09A62E}" type="parTrans" cxnId="{A774AB28-D31A-443B-A254-4963C12997E8}">
      <dgm:prSet/>
      <dgm:spPr/>
      <dgm:t>
        <a:bodyPr/>
        <a:lstStyle/>
        <a:p>
          <a:endParaRPr lang="es-PE"/>
        </a:p>
      </dgm:t>
    </dgm:pt>
    <dgm:pt modelId="{22FDA8BB-B641-4DAA-820B-4CF0D9A1A961}" type="sibTrans" cxnId="{A774AB28-D31A-443B-A254-4963C12997E8}">
      <dgm:prSet/>
      <dgm:spPr/>
      <dgm:t>
        <a:bodyPr/>
        <a:lstStyle/>
        <a:p>
          <a:endParaRPr lang="es-PE"/>
        </a:p>
      </dgm:t>
    </dgm:pt>
    <dgm:pt modelId="{3AF1D501-CDDF-4615-9C04-6B1E56751432}" type="pres">
      <dgm:prSet presAssocID="{E1B63B37-6CBE-4D93-BB15-C51671876309}" presName="Name0" presStyleCnt="0">
        <dgm:presLayoutVars>
          <dgm:dir/>
          <dgm:resizeHandles val="exact"/>
        </dgm:presLayoutVars>
      </dgm:prSet>
      <dgm:spPr/>
    </dgm:pt>
    <dgm:pt modelId="{82609279-6984-485E-89ED-95024E7274F4}" type="pres">
      <dgm:prSet presAssocID="{5C7FD577-4C6D-48E3-AF64-395CBEDAF82E}" presName="node" presStyleLbl="node1" presStyleIdx="0" presStyleCnt="8">
        <dgm:presLayoutVars>
          <dgm:bulletEnabled val="1"/>
        </dgm:presLayoutVars>
      </dgm:prSet>
      <dgm:spPr/>
      <dgm:t>
        <a:bodyPr/>
        <a:lstStyle/>
        <a:p>
          <a:endParaRPr lang="es-PE"/>
        </a:p>
      </dgm:t>
    </dgm:pt>
    <dgm:pt modelId="{37E431D0-0524-4332-ADEF-ADFBFFD4DE3B}" type="pres">
      <dgm:prSet presAssocID="{10E4751A-EB82-4F9A-A9A8-82EEE4B5D6A8}" presName="sibTrans" presStyleLbl="sibTrans1D1" presStyleIdx="0" presStyleCnt="7"/>
      <dgm:spPr/>
    </dgm:pt>
    <dgm:pt modelId="{8446FB28-050C-4960-89A5-FA65680F20CC}" type="pres">
      <dgm:prSet presAssocID="{10E4751A-EB82-4F9A-A9A8-82EEE4B5D6A8}" presName="connectorText" presStyleLbl="sibTrans1D1" presStyleIdx="0" presStyleCnt="7"/>
      <dgm:spPr/>
    </dgm:pt>
    <dgm:pt modelId="{40D1B1C1-673F-4D0F-80E0-90E0564C0E84}" type="pres">
      <dgm:prSet presAssocID="{8665C5FA-6161-4957-9240-6C4BB28B2FCA}" presName="node" presStyleLbl="node1" presStyleIdx="1" presStyleCnt="8">
        <dgm:presLayoutVars>
          <dgm:bulletEnabled val="1"/>
        </dgm:presLayoutVars>
      </dgm:prSet>
      <dgm:spPr/>
      <dgm:t>
        <a:bodyPr/>
        <a:lstStyle/>
        <a:p>
          <a:endParaRPr lang="es-PE"/>
        </a:p>
      </dgm:t>
    </dgm:pt>
    <dgm:pt modelId="{71EDEF17-9713-41FD-B617-C72FBCD82C2C}" type="pres">
      <dgm:prSet presAssocID="{FE44CC29-9599-4E67-96DD-06636B1FDC44}" presName="sibTrans" presStyleLbl="sibTrans1D1" presStyleIdx="1" presStyleCnt="7"/>
      <dgm:spPr/>
    </dgm:pt>
    <dgm:pt modelId="{65D90C28-49AA-4D5E-AD0D-D7A709A7ACC7}" type="pres">
      <dgm:prSet presAssocID="{FE44CC29-9599-4E67-96DD-06636B1FDC44}" presName="connectorText" presStyleLbl="sibTrans1D1" presStyleIdx="1" presStyleCnt="7"/>
      <dgm:spPr/>
    </dgm:pt>
    <dgm:pt modelId="{4976776C-2853-4AC1-8D7E-71AB2363E558}" type="pres">
      <dgm:prSet presAssocID="{2A0D155C-7A72-4D56-B3AC-4855C5A16E2E}" presName="node" presStyleLbl="node1" presStyleIdx="2" presStyleCnt="8">
        <dgm:presLayoutVars>
          <dgm:bulletEnabled val="1"/>
        </dgm:presLayoutVars>
      </dgm:prSet>
      <dgm:spPr/>
      <dgm:t>
        <a:bodyPr/>
        <a:lstStyle/>
        <a:p>
          <a:endParaRPr lang="es-PE"/>
        </a:p>
      </dgm:t>
    </dgm:pt>
    <dgm:pt modelId="{CE0708EA-993E-4386-9213-2F82812B7737}" type="pres">
      <dgm:prSet presAssocID="{8016D799-E715-4201-A3E4-60A32667A627}" presName="sibTrans" presStyleLbl="sibTrans1D1" presStyleIdx="2" presStyleCnt="7"/>
      <dgm:spPr/>
    </dgm:pt>
    <dgm:pt modelId="{09490393-049B-448C-A64D-32FAA9B7747E}" type="pres">
      <dgm:prSet presAssocID="{8016D799-E715-4201-A3E4-60A32667A627}" presName="connectorText" presStyleLbl="sibTrans1D1" presStyleIdx="2" presStyleCnt="7"/>
      <dgm:spPr/>
    </dgm:pt>
    <dgm:pt modelId="{3DA1C834-1A36-4A02-ABB6-66728FA2C16B}" type="pres">
      <dgm:prSet presAssocID="{24AC29B4-8F45-4D76-B1B2-1AA1A5AAEFE2}" presName="node" presStyleLbl="node1" presStyleIdx="3" presStyleCnt="8">
        <dgm:presLayoutVars>
          <dgm:bulletEnabled val="1"/>
        </dgm:presLayoutVars>
      </dgm:prSet>
      <dgm:spPr/>
      <dgm:t>
        <a:bodyPr/>
        <a:lstStyle/>
        <a:p>
          <a:endParaRPr lang="es-PE"/>
        </a:p>
      </dgm:t>
    </dgm:pt>
    <dgm:pt modelId="{2F5C2EE5-22F6-498D-9BD6-826524C0587C}" type="pres">
      <dgm:prSet presAssocID="{D131FB08-FFC9-4859-9631-069FDD170C00}" presName="sibTrans" presStyleLbl="sibTrans1D1" presStyleIdx="3" presStyleCnt="7"/>
      <dgm:spPr/>
    </dgm:pt>
    <dgm:pt modelId="{5444F32A-3A3D-4377-B00A-0333C6E684A7}" type="pres">
      <dgm:prSet presAssocID="{D131FB08-FFC9-4859-9631-069FDD170C00}" presName="connectorText" presStyleLbl="sibTrans1D1" presStyleIdx="3" presStyleCnt="7"/>
      <dgm:spPr/>
    </dgm:pt>
    <dgm:pt modelId="{EF658271-EED2-40D5-98AD-737635636AF2}" type="pres">
      <dgm:prSet presAssocID="{90AC3476-9714-4391-9889-CF24BA040391}" presName="node" presStyleLbl="node1" presStyleIdx="4" presStyleCnt="8">
        <dgm:presLayoutVars>
          <dgm:bulletEnabled val="1"/>
        </dgm:presLayoutVars>
      </dgm:prSet>
      <dgm:spPr/>
      <dgm:t>
        <a:bodyPr/>
        <a:lstStyle/>
        <a:p>
          <a:endParaRPr lang="es-PE"/>
        </a:p>
      </dgm:t>
    </dgm:pt>
    <dgm:pt modelId="{1E1479D6-82EE-4127-898C-74C658C5DCB6}" type="pres">
      <dgm:prSet presAssocID="{F9C6EFCB-69C3-4941-99DA-AE9F1168778F}" presName="sibTrans" presStyleLbl="sibTrans1D1" presStyleIdx="4" presStyleCnt="7"/>
      <dgm:spPr/>
    </dgm:pt>
    <dgm:pt modelId="{793CBEE0-BA8D-4D46-A5EE-A40F50A1C22C}" type="pres">
      <dgm:prSet presAssocID="{F9C6EFCB-69C3-4941-99DA-AE9F1168778F}" presName="connectorText" presStyleLbl="sibTrans1D1" presStyleIdx="4" presStyleCnt="7"/>
      <dgm:spPr/>
    </dgm:pt>
    <dgm:pt modelId="{C7704A00-2D62-4AEE-AF54-96EB798E1714}" type="pres">
      <dgm:prSet presAssocID="{7BCE229A-555E-457A-9E03-46E5FE8E1FF3}" presName="node" presStyleLbl="node1" presStyleIdx="5" presStyleCnt="8">
        <dgm:presLayoutVars>
          <dgm:bulletEnabled val="1"/>
        </dgm:presLayoutVars>
      </dgm:prSet>
      <dgm:spPr/>
      <dgm:t>
        <a:bodyPr/>
        <a:lstStyle/>
        <a:p>
          <a:endParaRPr lang="es-PE"/>
        </a:p>
      </dgm:t>
    </dgm:pt>
    <dgm:pt modelId="{A43C176D-5551-4260-9C5C-2D0DCC4314C8}" type="pres">
      <dgm:prSet presAssocID="{568E046E-A089-4C92-9D65-F7CD372127F0}" presName="sibTrans" presStyleLbl="sibTrans1D1" presStyleIdx="5" presStyleCnt="7"/>
      <dgm:spPr/>
    </dgm:pt>
    <dgm:pt modelId="{0E9893D9-3F66-4FB3-8B3A-7A45C7D3AC31}" type="pres">
      <dgm:prSet presAssocID="{568E046E-A089-4C92-9D65-F7CD372127F0}" presName="connectorText" presStyleLbl="sibTrans1D1" presStyleIdx="5" presStyleCnt="7"/>
      <dgm:spPr/>
    </dgm:pt>
    <dgm:pt modelId="{C35F29BE-EA75-44BD-8A73-B6EA434EE6F0}" type="pres">
      <dgm:prSet presAssocID="{366B0101-7AD5-4777-8CF8-399EDC0778C2}" presName="node" presStyleLbl="node1" presStyleIdx="6" presStyleCnt="8">
        <dgm:presLayoutVars>
          <dgm:bulletEnabled val="1"/>
        </dgm:presLayoutVars>
      </dgm:prSet>
      <dgm:spPr/>
    </dgm:pt>
    <dgm:pt modelId="{E6D2548D-1C2F-4E65-8462-C66BCB88C1FD}" type="pres">
      <dgm:prSet presAssocID="{22FDA8BB-B641-4DAA-820B-4CF0D9A1A961}" presName="sibTrans" presStyleLbl="sibTrans1D1" presStyleIdx="6" presStyleCnt="7"/>
      <dgm:spPr/>
    </dgm:pt>
    <dgm:pt modelId="{D50979C7-608C-4C3F-A20D-93AFF647F0A1}" type="pres">
      <dgm:prSet presAssocID="{22FDA8BB-B641-4DAA-820B-4CF0D9A1A961}" presName="connectorText" presStyleLbl="sibTrans1D1" presStyleIdx="6" presStyleCnt="7"/>
      <dgm:spPr/>
    </dgm:pt>
    <dgm:pt modelId="{8BF697E8-5705-49E0-8A02-C485431AF141}" type="pres">
      <dgm:prSet presAssocID="{640AFAE9-4A70-4E72-B3F6-3A5F422DEC91}" presName="node" presStyleLbl="node1" presStyleIdx="7" presStyleCnt="8">
        <dgm:presLayoutVars>
          <dgm:bulletEnabled val="1"/>
        </dgm:presLayoutVars>
      </dgm:prSet>
      <dgm:spPr/>
    </dgm:pt>
  </dgm:ptLst>
  <dgm:cxnLst>
    <dgm:cxn modelId="{F795C648-BF84-46D3-8E5D-F37F883485E6}" srcId="{E1B63B37-6CBE-4D93-BB15-C51671876309}" destId="{5C7FD577-4C6D-48E3-AF64-395CBEDAF82E}" srcOrd="0" destOrd="0" parTransId="{DDF12282-FE6A-49CB-9239-C873338B30A2}" sibTransId="{10E4751A-EB82-4F9A-A9A8-82EEE4B5D6A8}"/>
    <dgm:cxn modelId="{C4503873-C0D0-4FF6-807C-ABCBC79DA70B}" type="presOf" srcId="{10E4751A-EB82-4F9A-A9A8-82EEE4B5D6A8}" destId="{37E431D0-0524-4332-ADEF-ADFBFFD4DE3B}" srcOrd="0" destOrd="0" presId="urn:microsoft.com/office/officeart/2005/8/layout/bProcess3"/>
    <dgm:cxn modelId="{733DB921-A238-4E6C-9887-D44E8A6868A5}" type="presOf" srcId="{8665C5FA-6161-4957-9240-6C4BB28B2FCA}" destId="{40D1B1C1-673F-4D0F-80E0-90E0564C0E84}" srcOrd="0" destOrd="0" presId="urn:microsoft.com/office/officeart/2005/8/layout/bProcess3"/>
    <dgm:cxn modelId="{DF3769D3-9CB1-4A88-AF89-E354A883D727}" type="presOf" srcId="{10E4751A-EB82-4F9A-A9A8-82EEE4B5D6A8}" destId="{8446FB28-050C-4960-89A5-FA65680F20CC}" srcOrd="1" destOrd="0" presId="urn:microsoft.com/office/officeart/2005/8/layout/bProcess3"/>
    <dgm:cxn modelId="{24430A7E-78FE-4EB3-999E-FF9DFAC1DF69}" type="presOf" srcId="{F9C6EFCB-69C3-4941-99DA-AE9F1168778F}" destId="{1E1479D6-82EE-4127-898C-74C658C5DCB6}" srcOrd="0" destOrd="0" presId="urn:microsoft.com/office/officeart/2005/8/layout/bProcess3"/>
    <dgm:cxn modelId="{86CEF997-5504-4BB7-A515-BBF14A2DD868}" type="presOf" srcId="{D131FB08-FFC9-4859-9631-069FDD170C00}" destId="{5444F32A-3A3D-4377-B00A-0333C6E684A7}" srcOrd="1" destOrd="0" presId="urn:microsoft.com/office/officeart/2005/8/layout/bProcess3"/>
    <dgm:cxn modelId="{A7766E05-DCE6-4E62-8598-4BE0CDEF581E}" type="presOf" srcId="{24AC29B4-8F45-4D76-B1B2-1AA1A5AAEFE2}" destId="{3DA1C834-1A36-4A02-ABB6-66728FA2C16B}" srcOrd="0" destOrd="0" presId="urn:microsoft.com/office/officeart/2005/8/layout/bProcess3"/>
    <dgm:cxn modelId="{DBADB1C3-67A1-4125-A837-FEB1119764A3}" type="presOf" srcId="{22FDA8BB-B641-4DAA-820B-4CF0D9A1A961}" destId="{E6D2548D-1C2F-4E65-8462-C66BCB88C1FD}" srcOrd="0" destOrd="0" presId="urn:microsoft.com/office/officeart/2005/8/layout/bProcess3"/>
    <dgm:cxn modelId="{FDDEFA7D-77DF-488F-A056-FDE36BB981B7}" type="presOf" srcId="{2A0D155C-7A72-4D56-B3AC-4855C5A16E2E}" destId="{4976776C-2853-4AC1-8D7E-71AB2363E558}" srcOrd="0" destOrd="0" presId="urn:microsoft.com/office/officeart/2005/8/layout/bProcess3"/>
    <dgm:cxn modelId="{0EE3C1EC-069A-4417-9CC9-C9971FC0AEF2}" type="presOf" srcId="{D131FB08-FFC9-4859-9631-069FDD170C00}" destId="{2F5C2EE5-22F6-498D-9BD6-826524C0587C}" srcOrd="0" destOrd="0" presId="urn:microsoft.com/office/officeart/2005/8/layout/bProcess3"/>
    <dgm:cxn modelId="{AEE16449-220C-4D70-99EB-DF295179AA53}" type="presOf" srcId="{22FDA8BB-B641-4DAA-820B-4CF0D9A1A961}" destId="{D50979C7-608C-4C3F-A20D-93AFF647F0A1}" srcOrd="1" destOrd="0" presId="urn:microsoft.com/office/officeart/2005/8/layout/bProcess3"/>
    <dgm:cxn modelId="{61C61C79-3630-4B7A-BAB4-7C574D575862}" type="presOf" srcId="{640AFAE9-4A70-4E72-B3F6-3A5F422DEC91}" destId="{8BF697E8-5705-49E0-8A02-C485431AF141}" srcOrd="0" destOrd="0" presId="urn:microsoft.com/office/officeart/2005/8/layout/bProcess3"/>
    <dgm:cxn modelId="{73D566FE-053D-41A1-8E4D-D38C23CDFA2F}" srcId="{E1B63B37-6CBE-4D93-BB15-C51671876309}" destId="{7BCE229A-555E-457A-9E03-46E5FE8E1FF3}" srcOrd="5" destOrd="0" parTransId="{C5BB53A7-6E72-4D4D-8CD7-A48FC5EA702F}" sibTransId="{568E046E-A089-4C92-9D65-F7CD372127F0}"/>
    <dgm:cxn modelId="{6F45A348-39CC-4F99-BA05-A0BC65125221}" type="presOf" srcId="{5C7FD577-4C6D-48E3-AF64-395CBEDAF82E}" destId="{82609279-6984-485E-89ED-95024E7274F4}" srcOrd="0" destOrd="0" presId="urn:microsoft.com/office/officeart/2005/8/layout/bProcess3"/>
    <dgm:cxn modelId="{BEB9190F-C9CD-40F6-BC79-B340BAA34735}" type="presOf" srcId="{FE44CC29-9599-4E67-96DD-06636B1FDC44}" destId="{71EDEF17-9713-41FD-B617-C72FBCD82C2C}" srcOrd="0" destOrd="0" presId="urn:microsoft.com/office/officeart/2005/8/layout/bProcess3"/>
    <dgm:cxn modelId="{8AEE9138-25DD-42D6-A1F6-27D8BFA303F1}" type="presOf" srcId="{E1B63B37-6CBE-4D93-BB15-C51671876309}" destId="{3AF1D501-CDDF-4615-9C04-6B1E56751432}" srcOrd="0" destOrd="0" presId="urn:microsoft.com/office/officeart/2005/8/layout/bProcess3"/>
    <dgm:cxn modelId="{B4C1A294-F911-4952-BDAE-175A8EC904CB}" srcId="{E1B63B37-6CBE-4D93-BB15-C51671876309}" destId="{2A0D155C-7A72-4D56-B3AC-4855C5A16E2E}" srcOrd="2" destOrd="0" parTransId="{98198420-E779-4C57-8DBB-4D2F36AAA502}" sibTransId="{8016D799-E715-4201-A3E4-60A32667A627}"/>
    <dgm:cxn modelId="{85531E08-96EA-4E2C-A99A-BC83C95F2E2B}" type="presOf" srcId="{366B0101-7AD5-4777-8CF8-399EDC0778C2}" destId="{C35F29BE-EA75-44BD-8A73-B6EA434EE6F0}" srcOrd="0" destOrd="0" presId="urn:microsoft.com/office/officeart/2005/8/layout/bProcess3"/>
    <dgm:cxn modelId="{A774AB28-D31A-443B-A254-4963C12997E8}" srcId="{E1B63B37-6CBE-4D93-BB15-C51671876309}" destId="{366B0101-7AD5-4777-8CF8-399EDC0778C2}" srcOrd="6" destOrd="0" parTransId="{5393E833-F422-4815-81E2-7E2DAB09A62E}" sibTransId="{22FDA8BB-B641-4DAA-820B-4CF0D9A1A961}"/>
    <dgm:cxn modelId="{93525DBA-C99C-46E3-8B2F-9CA5680DF78D}" type="presOf" srcId="{FE44CC29-9599-4E67-96DD-06636B1FDC44}" destId="{65D90C28-49AA-4D5E-AD0D-D7A709A7ACC7}" srcOrd="1" destOrd="0" presId="urn:microsoft.com/office/officeart/2005/8/layout/bProcess3"/>
    <dgm:cxn modelId="{6E5F6FF1-2716-4314-89AA-F84EFD7DF3C8}" type="presOf" srcId="{568E046E-A089-4C92-9D65-F7CD372127F0}" destId="{0E9893D9-3F66-4FB3-8B3A-7A45C7D3AC31}" srcOrd="1" destOrd="0" presId="urn:microsoft.com/office/officeart/2005/8/layout/bProcess3"/>
    <dgm:cxn modelId="{8EA7F92E-641D-460F-AFF1-14489E4BBF76}" type="presOf" srcId="{8016D799-E715-4201-A3E4-60A32667A627}" destId="{09490393-049B-448C-A64D-32FAA9B7747E}" srcOrd="1" destOrd="0" presId="urn:microsoft.com/office/officeart/2005/8/layout/bProcess3"/>
    <dgm:cxn modelId="{E9CBE3E8-81AC-4F39-9D42-6E8D4DD8399C}" type="presOf" srcId="{7BCE229A-555E-457A-9E03-46E5FE8E1FF3}" destId="{C7704A00-2D62-4AEE-AF54-96EB798E1714}" srcOrd="0" destOrd="0" presId="urn:microsoft.com/office/officeart/2005/8/layout/bProcess3"/>
    <dgm:cxn modelId="{1EE2E4FB-BBE7-43B2-84FA-1494C82D7427}" srcId="{E1B63B37-6CBE-4D93-BB15-C51671876309}" destId="{8665C5FA-6161-4957-9240-6C4BB28B2FCA}" srcOrd="1" destOrd="0" parTransId="{E851976F-3B80-40C6-90FA-95E1CE7F8253}" sibTransId="{FE44CC29-9599-4E67-96DD-06636B1FDC44}"/>
    <dgm:cxn modelId="{B5781EB9-EDDD-4DD1-9E51-201D4225EA49}" srcId="{E1B63B37-6CBE-4D93-BB15-C51671876309}" destId="{90AC3476-9714-4391-9889-CF24BA040391}" srcOrd="4" destOrd="0" parTransId="{FDD42CC3-58E6-4DD9-B995-BA8AF8175711}" sibTransId="{F9C6EFCB-69C3-4941-99DA-AE9F1168778F}"/>
    <dgm:cxn modelId="{45C69E5C-6DF2-4389-B1C0-B3D09AADE2D1}" type="presOf" srcId="{568E046E-A089-4C92-9D65-F7CD372127F0}" destId="{A43C176D-5551-4260-9C5C-2D0DCC4314C8}" srcOrd="0" destOrd="0" presId="urn:microsoft.com/office/officeart/2005/8/layout/bProcess3"/>
    <dgm:cxn modelId="{C188631C-4C40-43E8-A9C6-AACD7274C1A8}" type="presOf" srcId="{90AC3476-9714-4391-9889-CF24BA040391}" destId="{EF658271-EED2-40D5-98AD-737635636AF2}" srcOrd="0" destOrd="0" presId="urn:microsoft.com/office/officeart/2005/8/layout/bProcess3"/>
    <dgm:cxn modelId="{9EFE4363-5B68-425C-8C73-B1E275938490}" srcId="{E1B63B37-6CBE-4D93-BB15-C51671876309}" destId="{24AC29B4-8F45-4D76-B1B2-1AA1A5AAEFE2}" srcOrd="3" destOrd="0" parTransId="{535D265F-C5EC-4394-A821-FB3064DBD62A}" sibTransId="{D131FB08-FFC9-4859-9631-069FDD170C00}"/>
    <dgm:cxn modelId="{C284C70F-6023-48F9-AE89-37D37625C2A1}" srcId="{E1B63B37-6CBE-4D93-BB15-C51671876309}" destId="{640AFAE9-4A70-4E72-B3F6-3A5F422DEC91}" srcOrd="7" destOrd="0" parTransId="{5ACB701A-42CF-4D58-812E-6055314BE04F}" sibTransId="{22649F90-34A3-4C60-9583-988E4A669949}"/>
    <dgm:cxn modelId="{EEDF5CEA-E61B-4BAE-AC99-B209F95F2273}" type="presOf" srcId="{F9C6EFCB-69C3-4941-99DA-AE9F1168778F}" destId="{793CBEE0-BA8D-4D46-A5EE-A40F50A1C22C}" srcOrd="1" destOrd="0" presId="urn:microsoft.com/office/officeart/2005/8/layout/bProcess3"/>
    <dgm:cxn modelId="{9749E802-E709-49E2-B54D-CC1B780DB568}" type="presOf" srcId="{8016D799-E715-4201-A3E4-60A32667A627}" destId="{CE0708EA-993E-4386-9213-2F82812B7737}" srcOrd="0" destOrd="0" presId="urn:microsoft.com/office/officeart/2005/8/layout/bProcess3"/>
    <dgm:cxn modelId="{D8F9D0F1-5444-4DB1-A858-9E8EFD2841D4}" type="presParOf" srcId="{3AF1D501-CDDF-4615-9C04-6B1E56751432}" destId="{82609279-6984-485E-89ED-95024E7274F4}" srcOrd="0" destOrd="0" presId="urn:microsoft.com/office/officeart/2005/8/layout/bProcess3"/>
    <dgm:cxn modelId="{2D1B4315-BAC3-4422-BEAE-DAB2616C2E2C}" type="presParOf" srcId="{3AF1D501-CDDF-4615-9C04-6B1E56751432}" destId="{37E431D0-0524-4332-ADEF-ADFBFFD4DE3B}" srcOrd="1" destOrd="0" presId="urn:microsoft.com/office/officeart/2005/8/layout/bProcess3"/>
    <dgm:cxn modelId="{048030F5-372F-4A6E-A557-9E9030666404}" type="presParOf" srcId="{37E431D0-0524-4332-ADEF-ADFBFFD4DE3B}" destId="{8446FB28-050C-4960-89A5-FA65680F20CC}" srcOrd="0" destOrd="0" presId="urn:microsoft.com/office/officeart/2005/8/layout/bProcess3"/>
    <dgm:cxn modelId="{08A18C44-07B6-4A78-A5BE-DE38C29917F0}" type="presParOf" srcId="{3AF1D501-CDDF-4615-9C04-6B1E56751432}" destId="{40D1B1C1-673F-4D0F-80E0-90E0564C0E84}" srcOrd="2" destOrd="0" presId="urn:microsoft.com/office/officeart/2005/8/layout/bProcess3"/>
    <dgm:cxn modelId="{88A48B5C-3FE7-4B16-A649-EFB63E582BBF}" type="presParOf" srcId="{3AF1D501-CDDF-4615-9C04-6B1E56751432}" destId="{71EDEF17-9713-41FD-B617-C72FBCD82C2C}" srcOrd="3" destOrd="0" presId="urn:microsoft.com/office/officeart/2005/8/layout/bProcess3"/>
    <dgm:cxn modelId="{341CFA27-5D19-438B-92D7-4B954101E778}" type="presParOf" srcId="{71EDEF17-9713-41FD-B617-C72FBCD82C2C}" destId="{65D90C28-49AA-4D5E-AD0D-D7A709A7ACC7}" srcOrd="0" destOrd="0" presId="urn:microsoft.com/office/officeart/2005/8/layout/bProcess3"/>
    <dgm:cxn modelId="{D82801B5-AC4A-4968-947D-7B159843E08D}" type="presParOf" srcId="{3AF1D501-CDDF-4615-9C04-6B1E56751432}" destId="{4976776C-2853-4AC1-8D7E-71AB2363E558}" srcOrd="4" destOrd="0" presId="urn:microsoft.com/office/officeart/2005/8/layout/bProcess3"/>
    <dgm:cxn modelId="{64906BC3-F70D-46B1-8C3F-4A0306BF067D}" type="presParOf" srcId="{3AF1D501-CDDF-4615-9C04-6B1E56751432}" destId="{CE0708EA-993E-4386-9213-2F82812B7737}" srcOrd="5" destOrd="0" presId="urn:microsoft.com/office/officeart/2005/8/layout/bProcess3"/>
    <dgm:cxn modelId="{3DC550BE-1EC9-4197-ACF0-0F04C738CE58}" type="presParOf" srcId="{CE0708EA-993E-4386-9213-2F82812B7737}" destId="{09490393-049B-448C-A64D-32FAA9B7747E}" srcOrd="0" destOrd="0" presId="urn:microsoft.com/office/officeart/2005/8/layout/bProcess3"/>
    <dgm:cxn modelId="{401A72D2-4F05-41D9-A0FF-F8B8730D9D07}" type="presParOf" srcId="{3AF1D501-CDDF-4615-9C04-6B1E56751432}" destId="{3DA1C834-1A36-4A02-ABB6-66728FA2C16B}" srcOrd="6" destOrd="0" presId="urn:microsoft.com/office/officeart/2005/8/layout/bProcess3"/>
    <dgm:cxn modelId="{DED9F225-4CCE-4A48-9263-356933BA97C8}" type="presParOf" srcId="{3AF1D501-CDDF-4615-9C04-6B1E56751432}" destId="{2F5C2EE5-22F6-498D-9BD6-826524C0587C}" srcOrd="7" destOrd="0" presId="urn:microsoft.com/office/officeart/2005/8/layout/bProcess3"/>
    <dgm:cxn modelId="{A79BF95C-F1CA-4EBE-BEE7-3F350DEF2FB4}" type="presParOf" srcId="{2F5C2EE5-22F6-498D-9BD6-826524C0587C}" destId="{5444F32A-3A3D-4377-B00A-0333C6E684A7}" srcOrd="0" destOrd="0" presId="urn:microsoft.com/office/officeart/2005/8/layout/bProcess3"/>
    <dgm:cxn modelId="{50789CA0-F214-4EF2-B311-CC099E102B69}" type="presParOf" srcId="{3AF1D501-CDDF-4615-9C04-6B1E56751432}" destId="{EF658271-EED2-40D5-98AD-737635636AF2}" srcOrd="8" destOrd="0" presId="urn:microsoft.com/office/officeart/2005/8/layout/bProcess3"/>
    <dgm:cxn modelId="{F0221CC6-B73D-4738-896E-69E78D5B4934}" type="presParOf" srcId="{3AF1D501-CDDF-4615-9C04-6B1E56751432}" destId="{1E1479D6-82EE-4127-898C-74C658C5DCB6}" srcOrd="9" destOrd="0" presId="urn:microsoft.com/office/officeart/2005/8/layout/bProcess3"/>
    <dgm:cxn modelId="{D1D87A45-75B5-45FB-AEB7-D60B7421F86A}" type="presParOf" srcId="{1E1479D6-82EE-4127-898C-74C658C5DCB6}" destId="{793CBEE0-BA8D-4D46-A5EE-A40F50A1C22C}" srcOrd="0" destOrd="0" presId="urn:microsoft.com/office/officeart/2005/8/layout/bProcess3"/>
    <dgm:cxn modelId="{146D6ABE-4068-4F28-8A96-B45852B92340}" type="presParOf" srcId="{3AF1D501-CDDF-4615-9C04-6B1E56751432}" destId="{C7704A00-2D62-4AEE-AF54-96EB798E1714}" srcOrd="10" destOrd="0" presId="urn:microsoft.com/office/officeart/2005/8/layout/bProcess3"/>
    <dgm:cxn modelId="{541CF7FD-5E44-46D5-BA38-141B8813E575}" type="presParOf" srcId="{3AF1D501-CDDF-4615-9C04-6B1E56751432}" destId="{A43C176D-5551-4260-9C5C-2D0DCC4314C8}" srcOrd="11" destOrd="0" presId="urn:microsoft.com/office/officeart/2005/8/layout/bProcess3"/>
    <dgm:cxn modelId="{E299BDDE-F991-4E2D-A7C3-E1FBA57815B0}" type="presParOf" srcId="{A43C176D-5551-4260-9C5C-2D0DCC4314C8}" destId="{0E9893D9-3F66-4FB3-8B3A-7A45C7D3AC31}" srcOrd="0" destOrd="0" presId="urn:microsoft.com/office/officeart/2005/8/layout/bProcess3"/>
    <dgm:cxn modelId="{FB001574-67BC-4622-9D4E-542F9435D944}" type="presParOf" srcId="{3AF1D501-CDDF-4615-9C04-6B1E56751432}" destId="{C35F29BE-EA75-44BD-8A73-B6EA434EE6F0}" srcOrd="12" destOrd="0" presId="urn:microsoft.com/office/officeart/2005/8/layout/bProcess3"/>
    <dgm:cxn modelId="{130669D2-E401-4F79-90FE-5975C40030A0}" type="presParOf" srcId="{3AF1D501-CDDF-4615-9C04-6B1E56751432}" destId="{E6D2548D-1C2F-4E65-8462-C66BCB88C1FD}" srcOrd="13" destOrd="0" presId="urn:microsoft.com/office/officeart/2005/8/layout/bProcess3"/>
    <dgm:cxn modelId="{EC18BD9D-9D10-4EC7-98B6-F25E27F22BBE}" type="presParOf" srcId="{E6D2548D-1C2F-4E65-8462-C66BCB88C1FD}" destId="{D50979C7-608C-4C3F-A20D-93AFF647F0A1}" srcOrd="0" destOrd="0" presId="urn:microsoft.com/office/officeart/2005/8/layout/bProcess3"/>
    <dgm:cxn modelId="{982BEAE6-CB58-4BD1-ABE3-0832379A31E5}" type="presParOf" srcId="{3AF1D501-CDDF-4615-9C04-6B1E56751432}" destId="{8BF697E8-5705-49E0-8A02-C485431AF141}" srcOrd="14" destOrd="0" presId="urn:microsoft.com/office/officeart/2005/8/layout/b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049E3E1-DEB1-4CFE-9F0B-5DBCD542E49B}" type="doc">
      <dgm:prSet loTypeId="urn:microsoft.com/office/officeart/2005/8/layout/process5" loCatId="process" qsTypeId="urn:microsoft.com/office/officeart/2005/8/quickstyle/simple1" qsCatId="simple" csTypeId="urn:microsoft.com/office/officeart/2005/8/colors/colorful1" csCatId="colorful" phldr="1"/>
      <dgm:spPr/>
      <dgm:t>
        <a:bodyPr/>
        <a:lstStyle/>
        <a:p>
          <a:endParaRPr lang="es-PE"/>
        </a:p>
      </dgm:t>
    </dgm:pt>
    <dgm:pt modelId="{DE19A9AB-A85B-4432-ACB3-E10BF55DEE5E}">
      <dgm:prSet phldrT="[Texto]"/>
      <dgm:spPr/>
      <dgm:t>
        <a:bodyPr/>
        <a:lstStyle/>
        <a:p>
          <a:r>
            <a:rPr lang="es-PE" u="sng" dirty="0" smtClean="0"/>
            <a:t>Departamento de marketing</a:t>
          </a:r>
          <a:endParaRPr lang="es-PE" dirty="0"/>
        </a:p>
      </dgm:t>
    </dgm:pt>
    <dgm:pt modelId="{10E6BDC4-0999-4A91-B9FF-EC66FFCF5E5B}" type="parTrans" cxnId="{978B1086-45FB-4C25-8268-3E4D61F9978D}">
      <dgm:prSet/>
      <dgm:spPr/>
      <dgm:t>
        <a:bodyPr/>
        <a:lstStyle/>
        <a:p>
          <a:endParaRPr lang="es-PE"/>
        </a:p>
      </dgm:t>
    </dgm:pt>
    <dgm:pt modelId="{8DB8CBDF-0F6D-42B1-8494-E5D50D85EA36}" type="sibTrans" cxnId="{978B1086-45FB-4C25-8268-3E4D61F9978D}">
      <dgm:prSet/>
      <dgm:spPr/>
      <dgm:t>
        <a:bodyPr/>
        <a:lstStyle/>
        <a:p>
          <a:endParaRPr lang="es-PE"/>
        </a:p>
      </dgm:t>
    </dgm:pt>
    <dgm:pt modelId="{40F450E0-7E2F-4062-BC45-0C350A766FF9}">
      <dgm:prSet phldrT="[Texto]"/>
      <dgm:spPr/>
      <dgm:t>
        <a:bodyPr/>
        <a:lstStyle/>
        <a:p>
          <a:r>
            <a:rPr lang="es-PE" u="sng" dirty="0" smtClean="0"/>
            <a:t>Departamento de compras</a:t>
          </a:r>
          <a:endParaRPr lang="es-PE" dirty="0"/>
        </a:p>
      </dgm:t>
    </dgm:pt>
    <dgm:pt modelId="{5A3DDCE0-33AA-4520-9E5C-BEDF1401F786}" type="parTrans" cxnId="{09E48874-CC2A-486F-87FC-9E7DE85C5F5E}">
      <dgm:prSet/>
      <dgm:spPr/>
      <dgm:t>
        <a:bodyPr/>
        <a:lstStyle/>
        <a:p>
          <a:endParaRPr lang="es-PE"/>
        </a:p>
      </dgm:t>
    </dgm:pt>
    <dgm:pt modelId="{DC3E9E01-E831-4133-9147-F27F7EB41020}" type="sibTrans" cxnId="{09E48874-CC2A-486F-87FC-9E7DE85C5F5E}">
      <dgm:prSet/>
      <dgm:spPr/>
      <dgm:t>
        <a:bodyPr/>
        <a:lstStyle/>
        <a:p>
          <a:endParaRPr lang="es-PE"/>
        </a:p>
      </dgm:t>
    </dgm:pt>
    <dgm:pt modelId="{62966E18-AA42-4C20-B942-FFA4FA457FE7}">
      <dgm:prSet phldrT="[Texto]"/>
      <dgm:spPr/>
      <dgm:t>
        <a:bodyPr/>
        <a:lstStyle/>
        <a:p>
          <a:r>
            <a:rPr lang="es-PE" u="sng" dirty="0" smtClean="0"/>
            <a:t>Departamento de producción</a:t>
          </a:r>
          <a:r>
            <a:rPr lang="es-PE" dirty="0" smtClean="0"/>
            <a:t/>
          </a:r>
          <a:br>
            <a:rPr lang="es-PE" dirty="0" smtClean="0"/>
          </a:br>
          <a:endParaRPr lang="es-PE" dirty="0"/>
        </a:p>
      </dgm:t>
    </dgm:pt>
    <dgm:pt modelId="{10BB3726-159D-40EB-91A0-B133760D3B9A}" type="parTrans" cxnId="{B800A734-605D-4A75-B2A9-E9AA2405B524}">
      <dgm:prSet/>
      <dgm:spPr/>
      <dgm:t>
        <a:bodyPr/>
        <a:lstStyle/>
        <a:p>
          <a:endParaRPr lang="es-PE"/>
        </a:p>
      </dgm:t>
    </dgm:pt>
    <dgm:pt modelId="{4FE7FFE9-B1CA-4ED3-9744-67AD289B2DD0}" type="sibTrans" cxnId="{B800A734-605D-4A75-B2A9-E9AA2405B524}">
      <dgm:prSet/>
      <dgm:spPr/>
      <dgm:t>
        <a:bodyPr/>
        <a:lstStyle/>
        <a:p>
          <a:endParaRPr lang="es-PE"/>
        </a:p>
      </dgm:t>
    </dgm:pt>
    <dgm:pt modelId="{29476309-492E-4A4E-81AA-9F38275B3183}">
      <dgm:prSet phldrT="[Texto]"/>
      <dgm:spPr/>
      <dgm:t>
        <a:bodyPr/>
        <a:lstStyle/>
        <a:p>
          <a:r>
            <a:rPr lang="es-PE" u="sng" dirty="0" smtClean="0"/>
            <a:t>Departamento de ventas</a:t>
          </a:r>
          <a:endParaRPr lang="es-PE" dirty="0"/>
        </a:p>
      </dgm:t>
    </dgm:pt>
    <dgm:pt modelId="{86328DDD-4AC4-41A1-AA5C-506B1739F45E}" type="parTrans" cxnId="{10C245EC-5062-4B49-84FF-61A8C0744F74}">
      <dgm:prSet/>
      <dgm:spPr/>
      <dgm:t>
        <a:bodyPr/>
        <a:lstStyle/>
        <a:p>
          <a:endParaRPr lang="es-PE"/>
        </a:p>
      </dgm:t>
    </dgm:pt>
    <dgm:pt modelId="{76A423C6-6C83-42E9-AD77-6B9E11EBF729}" type="sibTrans" cxnId="{10C245EC-5062-4B49-84FF-61A8C0744F74}">
      <dgm:prSet/>
      <dgm:spPr/>
      <dgm:t>
        <a:bodyPr/>
        <a:lstStyle/>
        <a:p>
          <a:endParaRPr lang="es-PE"/>
        </a:p>
      </dgm:t>
    </dgm:pt>
    <dgm:pt modelId="{85ED2FEF-5750-437D-B584-12ECDDE452F1}">
      <dgm:prSet phldrT="[Texto]"/>
      <dgm:spPr/>
      <dgm:t>
        <a:bodyPr/>
        <a:lstStyle/>
        <a:p>
          <a:r>
            <a:rPr lang="es-PE" u="sng" dirty="0" smtClean="0"/>
            <a:t>Departamento económico-financiero</a:t>
          </a:r>
          <a:endParaRPr lang="es-PE" dirty="0"/>
        </a:p>
      </dgm:t>
    </dgm:pt>
    <dgm:pt modelId="{1694055B-6D77-4F11-AA1D-7ED5349713ED}" type="parTrans" cxnId="{3E61D21F-3078-4DCB-8082-21A586DDBFE3}">
      <dgm:prSet/>
      <dgm:spPr/>
      <dgm:t>
        <a:bodyPr/>
        <a:lstStyle/>
        <a:p>
          <a:endParaRPr lang="es-PE"/>
        </a:p>
      </dgm:t>
    </dgm:pt>
    <dgm:pt modelId="{3A8B67FC-B069-441E-8285-1FA54F0048F6}" type="sibTrans" cxnId="{3E61D21F-3078-4DCB-8082-21A586DDBFE3}">
      <dgm:prSet/>
      <dgm:spPr/>
      <dgm:t>
        <a:bodyPr/>
        <a:lstStyle/>
        <a:p>
          <a:endParaRPr lang="es-PE"/>
        </a:p>
      </dgm:t>
    </dgm:pt>
    <dgm:pt modelId="{D04D4C57-168F-4D99-9D71-064FD871FAB6}">
      <dgm:prSet/>
      <dgm:spPr/>
      <dgm:t>
        <a:bodyPr/>
        <a:lstStyle/>
        <a:p>
          <a:r>
            <a:rPr lang="es-PE" u="sng" dirty="0" smtClean="0"/>
            <a:t>Departamento de recursos humanos</a:t>
          </a:r>
          <a:endParaRPr lang="es-PE" dirty="0"/>
        </a:p>
      </dgm:t>
    </dgm:pt>
    <dgm:pt modelId="{93861B52-8832-4E7A-BF87-81574D016D40}" type="parTrans" cxnId="{0E78C365-CE20-4908-8388-18A102E43297}">
      <dgm:prSet/>
      <dgm:spPr/>
      <dgm:t>
        <a:bodyPr/>
        <a:lstStyle/>
        <a:p>
          <a:endParaRPr lang="es-PE"/>
        </a:p>
      </dgm:t>
    </dgm:pt>
    <dgm:pt modelId="{56F107F4-7F5E-4CB8-A95B-15E512BBE9ED}" type="sibTrans" cxnId="{0E78C365-CE20-4908-8388-18A102E43297}">
      <dgm:prSet/>
      <dgm:spPr/>
      <dgm:t>
        <a:bodyPr/>
        <a:lstStyle/>
        <a:p>
          <a:endParaRPr lang="es-PE"/>
        </a:p>
      </dgm:t>
    </dgm:pt>
    <dgm:pt modelId="{4E457F41-5DB3-442A-82C6-09478770C3E9}">
      <dgm:prSet/>
      <dgm:spPr/>
      <dgm:t>
        <a:bodyPr/>
        <a:lstStyle/>
        <a:p>
          <a:r>
            <a:rPr lang="es-PE" u="sng" smtClean="0"/>
            <a:t>Departamento de atención al cliente</a:t>
          </a:r>
          <a:endParaRPr lang="es-PE" dirty="0"/>
        </a:p>
      </dgm:t>
    </dgm:pt>
    <dgm:pt modelId="{2AB2C119-E655-4F9B-97DD-2AFA78A0739E}" type="parTrans" cxnId="{144BC632-B8E3-4F95-A023-3681B7CAFA40}">
      <dgm:prSet/>
      <dgm:spPr/>
      <dgm:t>
        <a:bodyPr/>
        <a:lstStyle/>
        <a:p>
          <a:endParaRPr lang="es-PE"/>
        </a:p>
      </dgm:t>
    </dgm:pt>
    <dgm:pt modelId="{A5F847DF-6B06-400E-9FEF-983E6A880D06}" type="sibTrans" cxnId="{144BC632-B8E3-4F95-A023-3681B7CAFA40}">
      <dgm:prSet/>
      <dgm:spPr/>
      <dgm:t>
        <a:bodyPr/>
        <a:lstStyle/>
        <a:p>
          <a:endParaRPr lang="es-PE"/>
        </a:p>
      </dgm:t>
    </dgm:pt>
    <dgm:pt modelId="{9D4CE7EF-030A-41C6-A11C-111A193BE5C5}" type="pres">
      <dgm:prSet presAssocID="{B049E3E1-DEB1-4CFE-9F0B-5DBCD542E49B}" presName="diagram" presStyleCnt="0">
        <dgm:presLayoutVars>
          <dgm:dir/>
          <dgm:resizeHandles val="exact"/>
        </dgm:presLayoutVars>
      </dgm:prSet>
      <dgm:spPr/>
    </dgm:pt>
    <dgm:pt modelId="{00E472C6-0E09-4E52-8BF2-D756612F1C92}" type="pres">
      <dgm:prSet presAssocID="{DE19A9AB-A85B-4432-ACB3-E10BF55DEE5E}" presName="node" presStyleLbl="node1" presStyleIdx="0" presStyleCnt="7">
        <dgm:presLayoutVars>
          <dgm:bulletEnabled val="1"/>
        </dgm:presLayoutVars>
      </dgm:prSet>
      <dgm:spPr/>
      <dgm:t>
        <a:bodyPr/>
        <a:lstStyle/>
        <a:p>
          <a:endParaRPr lang="es-PE"/>
        </a:p>
      </dgm:t>
    </dgm:pt>
    <dgm:pt modelId="{260DA51F-E77E-4074-8C23-A5A7738192E1}" type="pres">
      <dgm:prSet presAssocID="{8DB8CBDF-0F6D-42B1-8494-E5D50D85EA36}" presName="sibTrans" presStyleLbl="sibTrans2D1" presStyleIdx="0" presStyleCnt="6"/>
      <dgm:spPr/>
    </dgm:pt>
    <dgm:pt modelId="{DA705A12-00F4-4082-9C2E-D3672C35F923}" type="pres">
      <dgm:prSet presAssocID="{8DB8CBDF-0F6D-42B1-8494-E5D50D85EA36}" presName="connectorText" presStyleLbl="sibTrans2D1" presStyleIdx="0" presStyleCnt="6"/>
      <dgm:spPr/>
    </dgm:pt>
    <dgm:pt modelId="{D7DFA4F3-F0B0-47F0-9547-4FEB2EEDC3CE}" type="pres">
      <dgm:prSet presAssocID="{40F450E0-7E2F-4062-BC45-0C350A766FF9}" presName="node" presStyleLbl="node1" presStyleIdx="1" presStyleCnt="7">
        <dgm:presLayoutVars>
          <dgm:bulletEnabled val="1"/>
        </dgm:presLayoutVars>
      </dgm:prSet>
      <dgm:spPr/>
      <dgm:t>
        <a:bodyPr/>
        <a:lstStyle/>
        <a:p>
          <a:endParaRPr lang="es-PE"/>
        </a:p>
      </dgm:t>
    </dgm:pt>
    <dgm:pt modelId="{32ACD88F-6683-4837-925B-8B8F8AF4BFFC}" type="pres">
      <dgm:prSet presAssocID="{DC3E9E01-E831-4133-9147-F27F7EB41020}" presName="sibTrans" presStyleLbl="sibTrans2D1" presStyleIdx="1" presStyleCnt="6"/>
      <dgm:spPr/>
    </dgm:pt>
    <dgm:pt modelId="{87C5014A-92AB-4223-A61E-E22801A79E2A}" type="pres">
      <dgm:prSet presAssocID="{DC3E9E01-E831-4133-9147-F27F7EB41020}" presName="connectorText" presStyleLbl="sibTrans2D1" presStyleIdx="1" presStyleCnt="6"/>
      <dgm:spPr/>
    </dgm:pt>
    <dgm:pt modelId="{05C393C4-4BF7-4094-AF49-05BE2646F84A}" type="pres">
      <dgm:prSet presAssocID="{62966E18-AA42-4C20-B942-FFA4FA457FE7}" presName="node" presStyleLbl="node1" presStyleIdx="2" presStyleCnt="7">
        <dgm:presLayoutVars>
          <dgm:bulletEnabled val="1"/>
        </dgm:presLayoutVars>
      </dgm:prSet>
      <dgm:spPr/>
      <dgm:t>
        <a:bodyPr/>
        <a:lstStyle/>
        <a:p>
          <a:endParaRPr lang="es-PE"/>
        </a:p>
      </dgm:t>
    </dgm:pt>
    <dgm:pt modelId="{27193309-64FF-4553-8214-A90A2CFF7809}" type="pres">
      <dgm:prSet presAssocID="{4FE7FFE9-B1CA-4ED3-9744-67AD289B2DD0}" presName="sibTrans" presStyleLbl="sibTrans2D1" presStyleIdx="2" presStyleCnt="6"/>
      <dgm:spPr/>
    </dgm:pt>
    <dgm:pt modelId="{B0812500-A349-477C-B698-94E7F23F3ABA}" type="pres">
      <dgm:prSet presAssocID="{4FE7FFE9-B1CA-4ED3-9744-67AD289B2DD0}" presName="connectorText" presStyleLbl="sibTrans2D1" presStyleIdx="2" presStyleCnt="6"/>
      <dgm:spPr/>
    </dgm:pt>
    <dgm:pt modelId="{813E5390-8FA0-4B2F-9407-69FD2D9A83B2}" type="pres">
      <dgm:prSet presAssocID="{29476309-492E-4A4E-81AA-9F38275B3183}" presName="node" presStyleLbl="node1" presStyleIdx="3" presStyleCnt="7">
        <dgm:presLayoutVars>
          <dgm:bulletEnabled val="1"/>
        </dgm:presLayoutVars>
      </dgm:prSet>
      <dgm:spPr/>
      <dgm:t>
        <a:bodyPr/>
        <a:lstStyle/>
        <a:p>
          <a:endParaRPr lang="es-PE"/>
        </a:p>
      </dgm:t>
    </dgm:pt>
    <dgm:pt modelId="{92C0736A-E440-458E-9765-A77E817DED26}" type="pres">
      <dgm:prSet presAssocID="{76A423C6-6C83-42E9-AD77-6B9E11EBF729}" presName="sibTrans" presStyleLbl="sibTrans2D1" presStyleIdx="3" presStyleCnt="6"/>
      <dgm:spPr/>
    </dgm:pt>
    <dgm:pt modelId="{1049E904-FE1C-4E64-9FC9-1FFD8C779909}" type="pres">
      <dgm:prSet presAssocID="{76A423C6-6C83-42E9-AD77-6B9E11EBF729}" presName="connectorText" presStyleLbl="sibTrans2D1" presStyleIdx="3" presStyleCnt="6"/>
      <dgm:spPr/>
    </dgm:pt>
    <dgm:pt modelId="{ADDEFDFD-69CC-444A-9ABF-EBD8CE9831AA}" type="pres">
      <dgm:prSet presAssocID="{85ED2FEF-5750-437D-B584-12ECDDE452F1}" presName="node" presStyleLbl="node1" presStyleIdx="4" presStyleCnt="7">
        <dgm:presLayoutVars>
          <dgm:bulletEnabled val="1"/>
        </dgm:presLayoutVars>
      </dgm:prSet>
      <dgm:spPr/>
      <dgm:t>
        <a:bodyPr/>
        <a:lstStyle/>
        <a:p>
          <a:endParaRPr lang="es-PE"/>
        </a:p>
      </dgm:t>
    </dgm:pt>
    <dgm:pt modelId="{27542867-98C9-48D0-98BC-6BDAD74416A2}" type="pres">
      <dgm:prSet presAssocID="{3A8B67FC-B069-441E-8285-1FA54F0048F6}" presName="sibTrans" presStyleLbl="sibTrans2D1" presStyleIdx="4" presStyleCnt="6"/>
      <dgm:spPr/>
    </dgm:pt>
    <dgm:pt modelId="{974FE73D-9A92-48C5-8DDD-700591CDDF37}" type="pres">
      <dgm:prSet presAssocID="{3A8B67FC-B069-441E-8285-1FA54F0048F6}" presName="connectorText" presStyleLbl="sibTrans2D1" presStyleIdx="4" presStyleCnt="6"/>
      <dgm:spPr/>
    </dgm:pt>
    <dgm:pt modelId="{E60D90B2-7AA2-4FB5-A913-3CD500EEEE9B}" type="pres">
      <dgm:prSet presAssocID="{4E457F41-5DB3-442A-82C6-09478770C3E9}" presName="node" presStyleLbl="node1" presStyleIdx="5" presStyleCnt="7">
        <dgm:presLayoutVars>
          <dgm:bulletEnabled val="1"/>
        </dgm:presLayoutVars>
      </dgm:prSet>
      <dgm:spPr/>
    </dgm:pt>
    <dgm:pt modelId="{A71D57B4-437D-4A90-B0F3-B9D67315D7FA}" type="pres">
      <dgm:prSet presAssocID="{A5F847DF-6B06-400E-9FEF-983E6A880D06}" presName="sibTrans" presStyleLbl="sibTrans2D1" presStyleIdx="5" presStyleCnt="6"/>
      <dgm:spPr/>
    </dgm:pt>
    <dgm:pt modelId="{4E86FD3F-DA9F-4E93-8BE7-791998B0DA63}" type="pres">
      <dgm:prSet presAssocID="{A5F847DF-6B06-400E-9FEF-983E6A880D06}" presName="connectorText" presStyleLbl="sibTrans2D1" presStyleIdx="5" presStyleCnt="6"/>
      <dgm:spPr/>
    </dgm:pt>
    <dgm:pt modelId="{1889311A-390E-42C6-A15C-6C027A257EC6}" type="pres">
      <dgm:prSet presAssocID="{D04D4C57-168F-4D99-9D71-064FD871FAB6}" presName="node" presStyleLbl="node1" presStyleIdx="6" presStyleCnt="7">
        <dgm:presLayoutVars>
          <dgm:bulletEnabled val="1"/>
        </dgm:presLayoutVars>
      </dgm:prSet>
      <dgm:spPr/>
      <dgm:t>
        <a:bodyPr/>
        <a:lstStyle/>
        <a:p>
          <a:endParaRPr lang="es-PE"/>
        </a:p>
      </dgm:t>
    </dgm:pt>
  </dgm:ptLst>
  <dgm:cxnLst>
    <dgm:cxn modelId="{7C63E421-EBD0-4D6A-A64A-D79B833EA76A}" type="presOf" srcId="{62966E18-AA42-4C20-B942-FFA4FA457FE7}" destId="{05C393C4-4BF7-4094-AF49-05BE2646F84A}" srcOrd="0" destOrd="0" presId="urn:microsoft.com/office/officeart/2005/8/layout/process5"/>
    <dgm:cxn modelId="{0E78C365-CE20-4908-8388-18A102E43297}" srcId="{B049E3E1-DEB1-4CFE-9F0B-5DBCD542E49B}" destId="{D04D4C57-168F-4D99-9D71-064FD871FAB6}" srcOrd="6" destOrd="0" parTransId="{93861B52-8832-4E7A-BF87-81574D016D40}" sibTransId="{56F107F4-7F5E-4CB8-A95B-15E512BBE9ED}"/>
    <dgm:cxn modelId="{648D211D-621D-49EF-B406-3F1301A80544}" type="presOf" srcId="{A5F847DF-6B06-400E-9FEF-983E6A880D06}" destId="{4E86FD3F-DA9F-4E93-8BE7-791998B0DA63}" srcOrd="1" destOrd="0" presId="urn:microsoft.com/office/officeart/2005/8/layout/process5"/>
    <dgm:cxn modelId="{C4B982F5-085C-4DDF-84A5-5E5CA87809E9}" type="presOf" srcId="{4FE7FFE9-B1CA-4ED3-9744-67AD289B2DD0}" destId="{27193309-64FF-4553-8214-A90A2CFF7809}" srcOrd="0" destOrd="0" presId="urn:microsoft.com/office/officeart/2005/8/layout/process5"/>
    <dgm:cxn modelId="{144BC632-B8E3-4F95-A023-3681B7CAFA40}" srcId="{B049E3E1-DEB1-4CFE-9F0B-5DBCD542E49B}" destId="{4E457F41-5DB3-442A-82C6-09478770C3E9}" srcOrd="5" destOrd="0" parTransId="{2AB2C119-E655-4F9B-97DD-2AFA78A0739E}" sibTransId="{A5F847DF-6B06-400E-9FEF-983E6A880D06}"/>
    <dgm:cxn modelId="{ADB587F1-700C-4711-AE7C-7E8F080D7167}" type="presOf" srcId="{4FE7FFE9-B1CA-4ED3-9744-67AD289B2DD0}" destId="{B0812500-A349-477C-B698-94E7F23F3ABA}" srcOrd="1" destOrd="0" presId="urn:microsoft.com/office/officeart/2005/8/layout/process5"/>
    <dgm:cxn modelId="{B800A734-605D-4A75-B2A9-E9AA2405B524}" srcId="{B049E3E1-DEB1-4CFE-9F0B-5DBCD542E49B}" destId="{62966E18-AA42-4C20-B942-FFA4FA457FE7}" srcOrd="2" destOrd="0" parTransId="{10BB3726-159D-40EB-91A0-B133760D3B9A}" sibTransId="{4FE7FFE9-B1CA-4ED3-9744-67AD289B2DD0}"/>
    <dgm:cxn modelId="{7AC0A2EB-6917-4799-B71A-BCC1B5B3D26E}" type="presOf" srcId="{D04D4C57-168F-4D99-9D71-064FD871FAB6}" destId="{1889311A-390E-42C6-A15C-6C027A257EC6}" srcOrd="0" destOrd="0" presId="urn:microsoft.com/office/officeart/2005/8/layout/process5"/>
    <dgm:cxn modelId="{BDC0496D-2EA9-4DDE-BD61-2D5145577ADF}" type="presOf" srcId="{85ED2FEF-5750-437D-B584-12ECDDE452F1}" destId="{ADDEFDFD-69CC-444A-9ABF-EBD8CE9831AA}" srcOrd="0" destOrd="0" presId="urn:microsoft.com/office/officeart/2005/8/layout/process5"/>
    <dgm:cxn modelId="{F21047CE-409D-4572-BBCF-DC005AA85A36}" type="presOf" srcId="{29476309-492E-4A4E-81AA-9F38275B3183}" destId="{813E5390-8FA0-4B2F-9407-69FD2D9A83B2}" srcOrd="0" destOrd="0" presId="urn:microsoft.com/office/officeart/2005/8/layout/process5"/>
    <dgm:cxn modelId="{A70CAD70-E04D-4236-81C9-A5FC4F2566DE}" type="presOf" srcId="{76A423C6-6C83-42E9-AD77-6B9E11EBF729}" destId="{92C0736A-E440-458E-9765-A77E817DED26}" srcOrd="0" destOrd="0" presId="urn:microsoft.com/office/officeart/2005/8/layout/process5"/>
    <dgm:cxn modelId="{0C50CB0E-5FC6-4105-A245-09E39B0BD65F}" type="presOf" srcId="{8DB8CBDF-0F6D-42B1-8494-E5D50D85EA36}" destId="{DA705A12-00F4-4082-9C2E-D3672C35F923}" srcOrd="1" destOrd="0" presId="urn:microsoft.com/office/officeart/2005/8/layout/process5"/>
    <dgm:cxn modelId="{3E61D21F-3078-4DCB-8082-21A586DDBFE3}" srcId="{B049E3E1-DEB1-4CFE-9F0B-5DBCD542E49B}" destId="{85ED2FEF-5750-437D-B584-12ECDDE452F1}" srcOrd="4" destOrd="0" parTransId="{1694055B-6D77-4F11-AA1D-7ED5349713ED}" sibTransId="{3A8B67FC-B069-441E-8285-1FA54F0048F6}"/>
    <dgm:cxn modelId="{10C245EC-5062-4B49-84FF-61A8C0744F74}" srcId="{B049E3E1-DEB1-4CFE-9F0B-5DBCD542E49B}" destId="{29476309-492E-4A4E-81AA-9F38275B3183}" srcOrd="3" destOrd="0" parTransId="{86328DDD-4AC4-41A1-AA5C-506B1739F45E}" sibTransId="{76A423C6-6C83-42E9-AD77-6B9E11EBF729}"/>
    <dgm:cxn modelId="{E1B9A34D-410D-42D8-8501-DD971EC14283}" type="presOf" srcId="{DE19A9AB-A85B-4432-ACB3-E10BF55DEE5E}" destId="{00E472C6-0E09-4E52-8BF2-D756612F1C92}" srcOrd="0" destOrd="0" presId="urn:microsoft.com/office/officeart/2005/8/layout/process5"/>
    <dgm:cxn modelId="{C9423E45-87B0-4F39-9F5B-990244B94521}" type="presOf" srcId="{3A8B67FC-B069-441E-8285-1FA54F0048F6}" destId="{27542867-98C9-48D0-98BC-6BDAD74416A2}" srcOrd="0" destOrd="0" presId="urn:microsoft.com/office/officeart/2005/8/layout/process5"/>
    <dgm:cxn modelId="{FAA398F3-BFEE-4173-BD5D-D55C5E8F8A59}" type="presOf" srcId="{DC3E9E01-E831-4133-9147-F27F7EB41020}" destId="{87C5014A-92AB-4223-A61E-E22801A79E2A}" srcOrd="1" destOrd="0" presId="urn:microsoft.com/office/officeart/2005/8/layout/process5"/>
    <dgm:cxn modelId="{2F42F5DA-ECF1-4541-BF77-0BEFF2EC7A08}" type="presOf" srcId="{B049E3E1-DEB1-4CFE-9F0B-5DBCD542E49B}" destId="{9D4CE7EF-030A-41C6-A11C-111A193BE5C5}" srcOrd="0" destOrd="0" presId="urn:microsoft.com/office/officeart/2005/8/layout/process5"/>
    <dgm:cxn modelId="{A0259788-BA75-4039-833F-4851FDD3F87C}" type="presOf" srcId="{8DB8CBDF-0F6D-42B1-8494-E5D50D85EA36}" destId="{260DA51F-E77E-4074-8C23-A5A7738192E1}" srcOrd="0" destOrd="0" presId="urn:microsoft.com/office/officeart/2005/8/layout/process5"/>
    <dgm:cxn modelId="{6892CFE3-C7AB-47C5-96C3-2D090C75BAF2}" type="presOf" srcId="{DC3E9E01-E831-4133-9147-F27F7EB41020}" destId="{32ACD88F-6683-4837-925B-8B8F8AF4BFFC}" srcOrd="0" destOrd="0" presId="urn:microsoft.com/office/officeart/2005/8/layout/process5"/>
    <dgm:cxn modelId="{E7233CA0-2E30-49D6-B3B0-F5E2BF0D1A31}" type="presOf" srcId="{3A8B67FC-B069-441E-8285-1FA54F0048F6}" destId="{974FE73D-9A92-48C5-8DDD-700591CDDF37}" srcOrd="1" destOrd="0" presId="urn:microsoft.com/office/officeart/2005/8/layout/process5"/>
    <dgm:cxn modelId="{7C8AB9B9-C820-4C7D-BAA7-862D627B9A27}" type="presOf" srcId="{A5F847DF-6B06-400E-9FEF-983E6A880D06}" destId="{A71D57B4-437D-4A90-B0F3-B9D67315D7FA}" srcOrd="0" destOrd="0" presId="urn:microsoft.com/office/officeart/2005/8/layout/process5"/>
    <dgm:cxn modelId="{978B1086-45FB-4C25-8268-3E4D61F9978D}" srcId="{B049E3E1-DEB1-4CFE-9F0B-5DBCD542E49B}" destId="{DE19A9AB-A85B-4432-ACB3-E10BF55DEE5E}" srcOrd="0" destOrd="0" parTransId="{10E6BDC4-0999-4A91-B9FF-EC66FFCF5E5B}" sibTransId="{8DB8CBDF-0F6D-42B1-8494-E5D50D85EA36}"/>
    <dgm:cxn modelId="{8D511216-4FC7-4D1B-8909-DC37E47641D4}" type="presOf" srcId="{76A423C6-6C83-42E9-AD77-6B9E11EBF729}" destId="{1049E904-FE1C-4E64-9FC9-1FFD8C779909}" srcOrd="1" destOrd="0" presId="urn:microsoft.com/office/officeart/2005/8/layout/process5"/>
    <dgm:cxn modelId="{6A65030A-2F23-481B-A761-86B17BD5EBA3}" type="presOf" srcId="{4E457F41-5DB3-442A-82C6-09478770C3E9}" destId="{E60D90B2-7AA2-4FB5-A913-3CD500EEEE9B}" srcOrd="0" destOrd="0" presId="urn:microsoft.com/office/officeart/2005/8/layout/process5"/>
    <dgm:cxn modelId="{3839FDB1-49B8-4C71-9F89-179E0DC70458}" type="presOf" srcId="{40F450E0-7E2F-4062-BC45-0C350A766FF9}" destId="{D7DFA4F3-F0B0-47F0-9547-4FEB2EEDC3CE}" srcOrd="0" destOrd="0" presId="urn:microsoft.com/office/officeart/2005/8/layout/process5"/>
    <dgm:cxn modelId="{09E48874-CC2A-486F-87FC-9E7DE85C5F5E}" srcId="{B049E3E1-DEB1-4CFE-9F0B-5DBCD542E49B}" destId="{40F450E0-7E2F-4062-BC45-0C350A766FF9}" srcOrd="1" destOrd="0" parTransId="{5A3DDCE0-33AA-4520-9E5C-BEDF1401F786}" sibTransId="{DC3E9E01-E831-4133-9147-F27F7EB41020}"/>
    <dgm:cxn modelId="{6414BFAE-3F77-435A-BFEF-49094E75D5BC}" type="presParOf" srcId="{9D4CE7EF-030A-41C6-A11C-111A193BE5C5}" destId="{00E472C6-0E09-4E52-8BF2-D756612F1C92}" srcOrd="0" destOrd="0" presId="urn:microsoft.com/office/officeart/2005/8/layout/process5"/>
    <dgm:cxn modelId="{76882B88-3E62-427A-89DA-053231F99453}" type="presParOf" srcId="{9D4CE7EF-030A-41C6-A11C-111A193BE5C5}" destId="{260DA51F-E77E-4074-8C23-A5A7738192E1}" srcOrd="1" destOrd="0" presId="urn:microsoft.com/office/officeart/2005/8/layout/process5"/>
    <dgm:cxn modelId="{DA152B91-98A8-4297-965B-420406A056EE}" type="presParOf" srcId="{260DA51F-E77E-4074-8C23-A5A7738192E1}" destId="{DA705A12-00F4-4082-9C2E-D3672C35F923}" srcOrd="0" destOrd="0" presId="urn:microsoft.com/office/officeart/2005/8/layout/process5"/>
    <dgm:cxn modelId="{F4D828F0-D15B-46F3-80C6-FA60142B75A5}" type="presParOf" srcId="{9D4CE7EF-030A-41C6-A11C-111A193BE5C5}" destId="{D7DFA4F3-F0B0-47F0-9547-4FEB2EEDC3CE}" srcOrd="2" destOrd="0" presId="urn:microsoft.com/office/officeart/2005/8/layout/process5"/>
    <dgm:cxn modelId="{8DE91D42-4A7A-4584-9B45-F3C9F50A53FD}" type="presParOf" srcId="{9D4CE7EF-030A-41C6-A11C-111A193BE5C5}" destId="{32ACD88F-6683-4837-925B-8B8F8AF4BFFC}" srcOrd="3" destOrd="0" presId="urn:microsoft.com/office/officeart/2005/8/layout/process5"/>
    <dgm:cxn modelId="{EEE8F932-5393-4A5C-8823-6498832B5FE0}" type="presParOf" srcId="{32ACD88F-6683-4837-925B-8B8F8AF4BFFC}" destId="{87C5014A-92AB-4223-A61E-E22801A79E2A}" srcOrd="0" destOrd="0" presId="urn:microsoft.com/office/officeart/2005/8/layout/process5"/>
    <dgm:cxn modelId="{36E747A0-6331-48FB-8742-700E5E95CAFE}" type="presParOf" srcId="{9D4CE7EF-030A-41C6-A11C-111A193BE5C5}" destId="{05C393C4-4BF7-4094-AF49-05BE2646F84A}" srcOrd="4" destOrd="0" presId="urn:microsoft.com/office/officeart/2005/8/layout/process5"/>
    <dgm:cxn modelId="{E1552F49-EAA7-4C6B-8EB1-744F8CAA26CF}" type="presParOf" srcId="{9D4CE7EF-030A-41C6-A11C-111A193BE5C5}" destId="{27193309-64FF-4553-8214-A90A2CFF7809}" srcOrd="5" destOrd="0" presId="urn:microsoft.com/office/officeart/2005/8/layout/process5"/>
    <dgm:cxn modelId="{F1CA6D8E-6CD5-4297-8A65-4AA5F59CA707}" type="presParOf" srcId="{27193309-64FF-4553-8214-A90A2CFF7809}" destId="{B0812500-A349-477C-B698-94E7F23F3ABA}" srcOrd="0" destOrd="0" presId="urn:microsoft.com/office/officeart/2005/8/layout/process5"/>
    <dgm:cxn modelId="{6B38BCE5-9316-4E97-8FDA-7D206D328996}" type="presParOf" srcId="{9D4CE7EF-030A-41C6-A11C-111A193BE5C5}" destId="{813E5390-8FA0-4B2F-9407-69FD2D9A83B2}" srcOrd="6" destOrd="0" presId="urn:microsoft.com/office/officeart/2005/8/layout/process5"/>
    <dgm:cxn modelId="{A430335C-FD10-4DD0-A7A5-AFC3962F79B3}" type="presParOf" srcId="{9D4CE7EF-030A-41C6-A11C-111A193BE5C5}" destId="{92C0736A-E440-458E-9765-A77E817DED26}" srcOrd="7" destOrd="0" presId="urn:microsoft.com/office/officeart/2005/8/layout/process5"/>
    <dgm:cxn modelId="{B719365B-7C24-4F12-ABFB-74B96026A511}" type="presParOf" srcId="{92C0736A-E440-458E-9765-A77E817DED26}" destId="{1049E904-FE1C-4E64-9FC9-1FFD8C779909}" srcOrd="0" destOrd="0" presId="urn:microsoft.com/office/officeart/2005/8/layout/process5"/>
    <dgm:cxn modelId="{F9CF2B66-D2DB-46FC-BB60-693E4132D6FD}" type="presParOf" srcId="{9D4CE7EF-030A-41C6-A11C-111A193BE5C5}" destId="{ADDEFDFD-69CC-444A-9ABF-EBD8CE9831AA}" srcOrd="8" destOrd="0" presId="urn:microsoft.com/office/officeart/2005/8/layout/process5"/>
    <dgm:cxn modelId="{9A5C76B3-6641-47B9-B517-DDEF9F41F7D9}" type="presParOf" srcId="{9D4CE7EF-030A-41C6-A11C-111A193BE5C5}" destId="{27542867-98C9-48D0-98BC-6BDAD74416A2}" srcOrd="9" destOrd="0" presId="urn:microsoft.com/office/officeart/2005/8/layout/process5"/>
    <dgm:cxn modelId="{AEB92A78-20D8-4752-840A-3FBED9B2EFDF}" type="presParOf" srcId="{27542867-98C9-48D0-98BC-6BDAD74416A2}" destId="{974FE73D-9A92-48C5-8DDD-700591CDDF37}" srcOrd="0" destOrd="0" presId="urn:microsoft.com/office/officeart/2005/8/layout/process5"/>
    <dgm:cxn modelId="{9B005884-5768-4B66-AF8A-002032B9B1D6}" type="presParOf" srcId="{9D4CE7EF-030A-41C6-A11C-111A193BE5C5}" destId="{E60D90B2-7AA2-4FB5-A913-3CD500EEEE9B}" srcOrd="10" destOrd="0" presId="urn:microsoft.com/office/officeart/2005/8/layout/process5"/>
    <dgm:cxn modelId="{055A1B74-4865-4C2D-B4D1-5AAE5A30857F}" type="presParOf" srcId="{9D4CE7EF-030A-41C6-A11C-111A193BE5C5}" destId="{A71D57B4-437D-4A90-B0F3-B9D67315D7FA}" srcOrd="11" destOrd="0" presId="urn:microsoft.com/office/officeart/2005/8/layout/process5"/>
    <dgm:cxn modelId="{183B3EB0-29C6-47D2-9270-4437959019C6}" type="presParOf" srcId="{A71D57B4-437D-4A90-B0F3-B9D67315D7FA}" destId="{4E86FD3F-DA9F-4E93-8BE7-791998B0DA63}" srcOrd="0" destOrd="0" presId="urn:microsoft.com/office/officeart/2005/8/layout/process5"/>
    <dgm:cxn modelId="{3C6C5704-DCB6-457B-8C3C-A37734A25A2E}" type="presParOf" srcId="{9D4CE7EF-030A-41C6-A11C-111A193BE5C5}" destId="{1889311A-390E-42C6-A15C-6C027A257EC6}" srcOrd="12"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5C32C1-CB50-4880-B3E2-9A0DBF3976B9}">
      <dsp:nvSpPr>
        <dsp:cNvPr id="0" name=""/>
        <dsp:cNvSpPr/>
      </dsp:nvSpPr>
      <dsp:spPr>
        <a:xfrm>
          <a:off x="3491940" y="791"/>
          <a:ext cx="1866978" cy="1866978"/>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s-PE" sz="1600" b="1" kern="1200" dirty="0" smtClean="0"/>
            <a:t>Tenemos datos pero carecemos de información</a:t>
          </a:r>
          <a:r>
            <a:rPr lang="es-PE" sz="1600" kern="1200" dirty="0" smtClean="0"/>
            <a:t> </a:t>
          </a:r>
          <a:endParaRPr lang="es-PE" sz="1600" kern="1200" dirty="0"/>
        </a:p>
      </dsp:txBody>
      <dsp:txXfrm>
        <a:off x="3765353" y="274204"/>
        <a:ext cx="1320152" cy="1320152"/>
      </dsp:txXfrm>
    </dsp:sp>
    <dsp:sp modelId="{EBAEC0CF-54E7-4F2D-9B14-43202CD1D3DF}">
      <dsp:nvSpPr>
        <dsp:cNvPr id="0" name=""/>
        <dsp:cNvSpPr/>
      </dsp:nvSpPr>
      <dsp:spPr>
        <a:xfrm rot="2700000">
          <a:off x="5158327" y="1599701"/>
          <a:ext cx="495152" cy="630105"/>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s-PE" sz="1300" kern="1200"/>
        </a:p>
      </dsp:txBody>
      <dsp:txXfrm>
        <a:off x="5180081" y="1673203"/>
        <a:ext cx="346606" cy="378063"/>
      </dsp:txXfrm>
    </dsp:sp>
    <dsp:sp modelId="{F28D2F25-C12E-4EA1-92DB-8A45C3241DA6}">
      <dsp:nvSpPr>
        <dsp:cNvPr id="0" name=""/>
        <dsp:cNvSpPr/>
      </dsp:nvSpPr>
      <dsp:spPr>
        <a:xfrm>
          <a:off x="5472707" y="1981557"/>
          <a:ext cx="1866978" cy="1866978"/>
        </a:xfrm>
        <a:prstGeom prst="ellips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s-PE" sz="1600" b="1" kern="1200" dirty="0" smtClean="0"/>
            <a:t>Fragmentación</a:t>
          </a:r>
          <a:endParaRPr lang="es-PE" sz="1600" kern="1200" dirty="0"/>
        </a:p>
      </dsp:txBody>
      <dsp:txXfrm>
        <a:off x="5746120" y="2254970"/>
        <a:ext cx="1320152" cy="1320152"/>
      </dsp:txXfrm>
    </dsp:sp>
    <dsp:sp modelId="{51297405-6B20-4C51-9084-D487F662F77B}">
      <dsp:nvSpPr>
        <dsp:cNvPr id="0" name=""/>
        <dsp:cNvSpPr/>
      </dsp:nvSpPr>
      <dsp:spPr>
        <a:xfrm rot="8100000">
          <a:off x="5178146" y="3580468"/>
          <a:ext cx="495152" cy="630105"/>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s-PE" sz="1300" kern="1200"/>
        </a:p>
      </dsp:txBody>
      <dsp:txXfrm rot="10800000">
        <a:off x="5304938" y="3653970"/>
        <a:ext cx="346606" cy="378063"/>
      </dsp:txXfrm>
    </dsp:sp>
    <dsp:sp modelId="{9C3E9A8F-3FC7-4CD7-8EAC-68D59714C760}">
      <dsp:nvSpPr>
        <dsp:cNvPr id="0" name=""/>
        <dsp:cNvSpPr/>
      </dsp:nvSpPr>
      <dsp:spPr>
        <a:xfrm>
          <a:off x="3491940" y="3962324"/>
          <a:ext cx="1866978" cy="1866978"/>
        </a:xfrm>
        <a:prstGeom prst="ellips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s-PE" sz="1600" b="1" kern="1200" dirty="0" smtClean="0"/>
            <a:t>Manipulación manual </a:t>
          </a:r>
          <a:endParaRPr lang="es-PE" sz="1600" kern="1200" dirty="0"/>
        </a:p>
      </dsp:txBody>
      <dsp:txXfrm>
        <a:off x="3765353" y="4235737"/>
        <a:ext cx="1320152" cy="1320152"/>
      </dsp:txXfrm>
    </dsp:sp>
    <dsp:sp modelId="{CAF49256-7FBF-4B20-BC8E-3603DB300658}">
      <dsp:nvSpPr>
        <dsp:cNvPr id="0" name=""/>
        <dsp:cNvSpPr/>
      </dsp:nvSpPr>
      <dsp:spPr>
        <a:xfrm rot="13500000">
          <a:off x="3197379" y="3600287"/>
          <a:ext cx="495152" cy="630105"/>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s-PE" sz="1300" kern="1200"/>
        </a:p>
      </dsp:txBody>
      <dsp:txXfrm rot="10800000">
        <a:off x="3324171" y="3778827"/>
        <a:ext cx="346606" cy="378063"/>
      </dsp:txXfrm>
    </dsp:sp>
    <dsp:sp modelId="{6B55BC76-9D69-4313-B9D1-0096F6D77A65}">
      <dsp:nvSpPr>
        <dsp:cNvPr id="0" name=""/>
        <dsp:cNvSpPr/>
      </dsp:nvSpPr>
      <dsp:spPr>
        <a:xfrm>
          <a:off x="1511173" y="1981557"/>
          <a:ext cx="1866978" cy="1866978"/>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s-PE" sz="1600" b="1" kern="1200" dirty="0" smtClean="0"/>
            <a:t>Poca agilidad </a:t>
          </a:r>
          <a:endParaRPr lang="es-PE" sz="1600" kern="1200" dirty="0"/>
        </a:p>
      </dsp:txBody>
      <dsp:txXfrm>
        <a:off x="1784586" y="2254970"/>
        <a:ext cx="1320152" cy="1320152"/>
      </dsp:txXfrm>
    </dsp:sp>
    <dsp:sp modelId="{F824250F-32C2-47E3-BCC1-CB019F3170D1}">
      <dsp:nvSpPr>
        <dsp:cNvPr id="0" name=""/>
        <dsp:cNvSpPr/>
      </dsp:nvSpPr>
      <dsp:spPr>
        <a:xfrm rot="18900000">
          <a:off x="3177560" y="1619520"/>
          <a:ext cx="495152" cy="630105"/>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s-PE" sz="1300" kern="1200"/>
        </a:p>
      </dsp:txBody>
      <dsp:txXfrm>
        <a:off x="3199314" y="1798060"/>
        <a:ext cx="346606" cy="37806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A1962A-F281-4DAE-8D8A-2C13A3C253A3}">
      <dsp:nvSpPr>
        <dsp:cNvPr id="0" name=""/>
        <dsp:cNvSpPr/>
      </dsp:nvSpPr>
      <dsp:spPr>
        <a:xfrm>
          <a:off x="4921" y="1055860"/>
          <a:ext cx="2151742" cy="1291045"/>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s-PE" sz="2200" b="1" i="1" kern="1200" dirty="0" smtClean="0"/>
            <a:t>Minería de Datos</a:t>
          </a:r>
          <a:endParaRPr lang="es-PE" sz="2200" kern="1200" dirty="0"/>
        </a:p>
      </dsp:txBody>
      <dsp:txXfrm>
        <a:off x="42734" y="1093673"/>
        <a:ext cx="2076116" cy="1215419"/>
      </dsp:txXfrm>
    </dsp:sp>
    <dsp:sp modelId="{0629F495-063E-4431-B31A-68DC100D3A1F}">
      <dsp:nvSpPr>
        <dsp:cNvPr id="0" name=""/>
        <dsp:cNvSpPr/>
      </dsp:nvSpPr>
      <dsp:spPr>
        <a:xfrm>
          <a:off x="2371837" y="1434567"/>
          <a:ext cx="456169" cy="533632"/>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es-PE" sz="1700" kern="1200"/>
        </a:p>
      </dsp:txBody>
      <dsp:txXfrm>
        <a:off x="2371837" y="1541293"/>
        <a:ext cx="319318" cy="320180"/>
      </dsp:txXfrm>
    </dsp:sp>
    <dsp:sp modelId="{AABB5530-4796-45B9-A610-7CC3C99408A7}">
      <dsp:nvSpPr>
        <dsp:cNvPr id="0" name=""/>
        <dsp:cNvSpPr/>
      </dsp:nvSpPr>
      <dsp:spPr>
        <a:xfrm>
          <a:off x="3017360" y="1055860"/>
          <a:ext cx="2151742" cy="1291045"/>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s-PE" sz="2200" b="1" i="1" kern="1200" dirty="0" smtClean="0"/>
            <a:t>Bases de Datos OLTP y OLAP</a:t>
          </a:r>
          <a:endParaRPr lang="es-PE" sz="2200" kern="1200" dirty="0"/>
        </a:p>
      </dsp:txBody>
      <dsp:txXfrm>
        <a:off x="3055173" y="1093673"/>
        <a:ext cx="2076116" cy="1215419"/>
      </dsp:txXfrm>
    </dsp:sp>
    <dsp:sp modelId="{F964CA58-CB92-4DEE-8EF4-604964F82BF6}">
      <dsp:nvSpPr>
        <dsp:cNvPr id="0" name=""/>
        <dsp:cNvSpPr/>
      </dsp:nvSpPr>
      <dsp:spPr>
        <a:xfrm>
          <a:off x="5384276" y="1434567"/>
          <a:ext cx="456169" cy="533632"/>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es-PE" sz="1700" kern="1200"/>
        </a:p>
      </dsp:txBody>
      <dsp:txXfrm>
        <a:off x="5384276" y="1541293"/>
        <a:ext cx="319318" cy="320180"/>
      </dsp:txXfrm>
    </dsp:sp>
    <dsp:sp modelId="{B5B4C59F-8B1B-4422-B18F-2293644C07F3}">
      <dsp:nvSpPr>
        <dsp:cNvPr id="0" name=""/>
        <dsp:cNvSpPr/>
      </dsp:nvSpPr>
      <dsp:spPr>
        <a:xfrm>
          <a:off x="6029799" y="1055860"/>
          <a:ext cx="2151742" cy="1291045"/>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s-PE" sz="2200" b="1" i="1" kern="1200" dirty="0" err="1" smtClean="0"/>
            <a:t>Datawarehouse</a:t>
          </a:r>
          <a:endParaRPr lang="es-PE" sz="2200" kern="1200" dirty="0"/>
        </a:p>
      </dsp:txBody>
      <dsp:txXfrm>
        <a:off x="6067612" y="1093673"/>
        <a:ext cx="2076116" cy="1215419"/>
      </dsp:txXfrm>
    </dsp:sp>
    <dsp:sp modelId="{34FC4BF4-1945-45EC-9F61-25B23B11E701}">
      <dsp:nvSpPr>
        <dsp:cNvPr id="0" name=""/>
        <dsp:cNvSpPr/>
      </dsp:nvSpPr>
      <dsp:spPr>
        <a:xfrm>
          <a:off x="8396715" y="1434567"/>
          <a:ext cx="456169" cy="533632"/>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es-PE" sz="1700" kern="1200"/>
        </a:p>
      </dsp:txBody>
      <dsp:txXfrm>
        <a:off x="8396715" y="1541293"/>
        <a:ext cx="319318" cy="320180"/>
      </dsp:txXfrm>
    </dsp:sp>
    <dsp:sp modelId="{BB35BA02-0205-4777-A510-51D0E57C7D6A}">
      <dsp:nvSpPr>
        <dsp:cNvPr id="0" name=""/>
        <dsp:cNvSpPr/>
      </dsp:nvSpPr>
      <dsp:spPr>
        <a:xfrm>
          <a:off x="9042238" y="1055860"/>
          <a:ext cx="2151742" cy="1291045"/>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s-PE" sz="2200" b="1" i="1" kern="1200" smtClean="0"/>
            <a:t>Data Marts</a:t>
          </a:r>
          <a:endParaRPr lang="es-PE" sz="2200" kern="1200"/>
        </a:p>
      </dsp:txBody>
      <dsp:txXfrm>
        <a:off x="9080051" y="1093673"/>
        <a:ext cx="2076116" cy="121541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A1962A-F281-4DAE-8D8A-2C13A3C253A3}">
      <dsp:nvSpPr>
        <dsp:cNvPr id="0" name=""/>
        <dsp:cNvSpPr/>
      </dsp:nvSpPr>
      <dsp:spPr>
        <a:xfrm>
          <a:off x="9894" y="470661"/>
          <a:ext cx="2957322" cy="1774393"/>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lvl="0" algn="ctr" defTabSz="1466850">
            <a:lnSpc>
              <a:spcPct val="90000"/>
            </a:lnSpc>
            <a:spcBef>
              <a:spcPct val="0"/>
            </a:spcBef>
            <a:spcAft>
              <a:spcPct val="35000"/>
            </a:spcAft>
          </a:pPr>
          <a:r>
            <a:rPr lang="es-PE" sz="3300" b="1" i="1" kern="1200" dirty="0" err="1" smtClean="0"/>
            <a:t>Balanced</a:t>
          </a:r>
          <a:r>
            <a:rPr lang="es-PE" sz="3300" b="1" i="1" kern="1200" dirty="0" smtClean="0"/>
            <a:t> </a:t>
          </a:r>
          <a:r>
            <a:rPr lang="es-PE" sz="3300" b="1" i="1" kern="1200" dirty="0" err="1" smtClean="0"/>
            <a:t>Scorecard</a:t>
          </a:r>
          <a:endParaRPr lang="es-PE" sz="3300" kern="1200" dirty="0"/>
        </a:p>
      </dsp:txBody>
      <dsp:txXfrm>
        <a:off x="61864" y="522631"/>
        <a:ext cx="2853382" cy="1670453"/>
      </dsp:txXfrm>
    </dsp:sp>
    <dsp:sp modelId="{0629F495-063E-4431-B31A-68DC100D3A1F}">
      <dsp:nvSpPr>
        <dsp:cNvPr id="0" name=""/>
        <dsp:cNvSpPr/>
      </dsp:nvSpPr>
      <dsp:spPr>
        <a:xfrm>
          <a:off x="3262948" y="991150"/>
          <a:ext cx="626952" cy="733415"/>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155700">
            <a:lnSpc>
              <a:spcPct val="90000"/>
            </a:lnSpc>
            <a:spcBef>
              <a:spcPct val="0"/>
            </a:spcBef>
            <a:spcAft>
              <a:spcPct val="35000"/>
            </a:spcAft>
          </a:pPr>
          <a:endParaRPr lang="es-PE" sz="2600" kern="1200"/>
        </a:p>
      </dsp:txBody>
      <dsp:txXfrm>
        <a:off x="3262948" y="1137833"/>
        <a:ext cx="438866" cy="440049"/>
      </dsp:txXfrm>
    </dsp:sp>
    <dsp:sp modelId="{AABB5530-4796-45B9-A610-7CC3C99408A7}">
      <dsp:nvSpPr>
        <dsp:cNvPr id="0" name=""/>
        <dsp:cNvSpPr/>
      </dsp:nvSpPr>
      <dsp:spPr>
        <a:xfrm>
          <a:off x="4150145" y="470661"/>
          <a:ext cx="2957322" cy="1774393"/>
        </a:xfrm>
        <a:prstGeom prst="roundRect">
          <a:avLst>
            <a:gd name="adj" fmla="val 10000"/>
          </a:avLst>
        </a:prstGeom>
        <a:solidFill>
          <a:schemeClr val="accent3">
            <a:hueOff val="1355300"/>
            <a:satOff val="50000"/>
            <a:lumOff val="-73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lvl="0" algn="ctr" defTabSz="1466850">
            <a:lnSpc>
              <a:spcPct val="90000"/>
            </a:lnSpc>
            <a:spcBef>
              <a:spcPct val="0"/>
            </a:spcBef>
            <a:spcAft>
              <a:spcPct val="35000"/>
            </a:spcAft>
          </a:pPr>
          <a:r>
            <a:rPr lang="es-PE" sz="3300" b="1" i="1" kern="1200" dirty="0" smtClean="0"/>
            <a:t>Sistemas de Soporte a la Decisión (DSS)</a:t>
          </a:r>
          <a:endParaRPr lang="es-PE" sz="3300" kern="1200" dirty="0"/>
        </a:p>
      </dsp:txBody>
      <dsp:txXfrm>
        <a:off x="4202115" y="522631"/>
        <a:ext cx="2853382" cy="1670453"/>
      </dsp:txXfrm>
    </dsp:sp>
    <dsp:sp modelId="{F964CA58-CB92-4DEE-8EF4-604964F82BF6}">
      <dsp:nvSpPr>
        <dsp:cNvPr id="0" name=""/>
        <dsp:cNvSpPr/>
      </dsp:nvSpPr>
      <dsp:spPr>
        <a:xfrm>
          <a:off x="7403199" y="991150"/>
          <a:ext cx="626952" cy="733415"/>
        </a:xfrm>
        <a:prstGeom prst="rightArrow">
          <a:avLst>
            <a:gd name="adj1" fmla="val 60000"/>
            <a:gd name="adj2" fmla="val 50000"/>
          </a:avLst>
        </a:prstGeom>
        <a:solidFill>
          <a:schemeClr val="accent3">
            <a:hueOff val="2710599"/>
            <a:satOff val="100000"/>
            <a:lumOff val="-14706"/>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155700">
            <a:lnSpc>
              <a:spcPct val="90000"/>
            </a:lnSpc>
            <a:spcBef>
              <a:spcPct val="0"/>
            </a:spcBef>
            <a:spcAft>
              <a:spcPct val="35000"/>
            </a:spcAft>
          </a:pPr>
          <a:endParaRPr lang="es-PE" sz="2600" kern="1200"/>
        </a:p>
      </dsp:txBody>
      <dsp:txXfrm>
        <a:off x="7403199" y="1137833"/>
        <a:ext cx="438866" cy="440049"/>
      </dsp:txXfrm>
    </dsp:sp>
    <dsp:sp modelId="{B5B4C59F-8B1B-4422-B18F-2293644C07F3}">
      <dsp:nvSpPr>
        <dsp:cNvPr id="0" name=""/>
        <dsp:cNvSpPr/>
      </dsp:nvSpPr>
      <dsp:spPr>
        <a:xfrm>
          <a:off x="8290396" y="470661"/>
          <a:ext cx="2957322" cy="1774393"/>
        </a:xfrm>
        <a:prstGeom prst="roundRect">
          <a:avLst>
            <a:gd name="adj" fmla="val 10000"/>
          </a:avLst>
        </a:prstGeom>
        <a:solidFill>
          <a:schemeClr val="accent3">
            <a:hueOff val="2710599"/>
            <a:satOff val="100000"/>
            <a:lumOff val="-147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lvl="0" algn="ctr" defTabSz="1466850">
            <a:lnSpc>
              <a:spcPct val="90000"/>
            </a:lnSpc>
            <a:spcBef>
              <a:spcPct val="0"/>
            </a:spcBef>
            <a:spcAft>
              <a:spcPct val="35000"/>
            </a:spcAft>
          </a:pPr>
          <a:r>
            <a:rPr lang="es-PE" sz="3300" b="1" i="1" kern="1200" dirty="0" smtClean="0"/>
            <a:t>Sistemas de Información Ejecutiva (EIS)</a:t>
          </a:r>
          <a:endParaRPr lang="es-PE" sz="3300" kern="1200" dirty="0"/>
        </a:p>
      </dsp:txBody>
      <dsp:txXfrm>
        <a:off x="8342366" y="522631"/>
        <a:ext cx="2853382" cy="167045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E431D0-0524-4332-ADEF-ADFBFFD4DE3B}">
      <dsp:nvSpPr>
        <dsp:cNvPr id="0" name=""/>
        <dsp:cNvSpPr/>
      </dsp:nvSpPr>
      <dsp:spPr>
        <a:xfrm>
          <a:off x="2241532" y="1199834"/>
          <a:ext cx="484885" cy="91440"/>
        </a:xfrm>
        <a:custGeom>
          <a:avLst/>
          <a:gdLst/>
          <a:ahLst/>
          <a:cxnLst/>
          <a:rect l="0" t="0" r="0" b="0"/>
          <a:pathLst>
            <a:path>
              <a:moveTo>
                <a:pt x="0" y="45720"/>
              </a:moveTo>
              <a:lnTo>
                <a:pt x="484885" y="45720"/>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s-PE" sz="500" kern="1200"/>
        </a:p>
      </dsp:txBody>
      <dsp:txXfrm>
        <a:off x="2471087" y="1242976"/>
        <a:ext cx="25774" cy="5154"/>
      </dsp:txXfrm>
    </dsp:sp>
    <dsp:sp modelId="{82609279-6984-485E-89ED-95024E7274F4}">
      <dsp:nvSpPr>
        <dsp:cNvPr id="0" name=""/>
        <dsp:cNvSpPr/>
      </dsp:nvSpPr>
      <dsp:spPr>
        <a:xfrm>
          <a:off x="2092" y="573182"/>
          <a:ext cx="2241239" cy="1344743"/>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lvl="0" algn="ctr" defTabSz="933450">
            <a:lnSpc>
              <a:spcPct val="90000"/>
            </a:lnSpc>
            <a:spcBef>
              <a:spcPct val="0"/>
            </a:spcBef>
            <a:spcAft>
              <a:spcPct val="35000"/>
            </a:spcAft>
          </a:pPr>
          <a:r>
            <a:rPr lang="es-PE" sz="2100" b="1" kern="1200" dirty="0" smtClean="0"/>
            <a:t>Manejar el crecimiento</a:t>
          </a:r>
          <a:endParaRPr lang="es-PE" sz="2100" kern="1200" dirty="0"/>
        </a:p>
      </dsp:txBody>
      <dsp:txXfrm>
        <a:off x="2092" y="573182"/>
        <a:ext cx="2241239" cy="1344743"/>
      </dsp:txXfrm>
    </dsp:sp>
    <dsp:sp modelId="{71EDEF17-9713-41FD-B617-C72FBCD82C2C}">
      <dsp:nvSpPr>
        <dsp:cNvPr id="0" name=""/>
        <dsp:cNvSpPr/>
      </dsp:nvSpPr>
      <dsp:spPr>
        <a:xfrm>
          <a:off x="4998257" y="1199834"/>
          <a:ext cx="484885" cy="91440"/>
        </a:xfrm>
        <a:custGeom>
          <a:avLst/>
          <a:gdLst/>
          <a:ahLst/>
          <a:cxnLst/>
          <a:rect l="0" t="0" r="0" b="0"/>
          <a:pathLst>
            <a:path>
              <a:moveTo>
                <a:pt x="0" y="45720"/>
              </a:moveTo>
              <a:lnTo>
                <a:pt x="484885" y="45720"/>
              </a:lnTo>
            </a:path>
          </a:pathLst>
        </a:custGeom>
        <a:noFill/>
        <a:ln w="6350" cap="flat" cmpd="sng" algn="ctr">
          <a:solidFill>
            <a:schemeClr val="accent3">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s-PE" sz="500" kern="1200"/>
        </a:p>
      </dsp:txBody>
      <dsp:txXfrm>
        <a:off x="5227812" y="1242976"/>
        <a:ext cx="25774" cy="5154"/>
      </dsp:txXfrm>
    </dsp:sp>
    <dsp:sp modelId="{40D1B1C1-673F-4D0F-80E0-90E0564C0E84}">
      <dsp:nvSpPr>
        <dsp:cNvPr id="0" name=""/>
        <dsp:cNvSpPr/>
      </dsp:nvSpPr>
      <dsp:spPr>
        <a:xfrm>
          <a:off x="2758817" y="573182"/>
          <a:ext cx="2241239" cy="1344743"/>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lvl="0" algn="ctr" defTabSz="933450">
            <a:lnSpc>
              <a:spcPct val="90000"/>
            </a:lnSpc>
            <a:spcBef>
              <a:spcPct val="0"/>
            </a:spcBef>
            <a:spcAft>
              <a:spcPct val="35000"/>
            </a:spcAft>
          </a:pPr>
          <a:r>
            <a:rPr lang="es-PE" sz="2100" b="1" kern="1200" dirty="0" smtClean="0"/>
            <a:t>Control de costos.</a:t>
          </a:r>
          <a:r>
            <a:rPr lang="es-PE" sz="2100" kern="1200" dirty="0" smtClean="0"/>
            <a:t> </a:t>
          </a:r>
          <a:endParaRPr lang="es-PE" sz="2100" kern="1200" dirty="0"/>
        </a:p>
      </dsp:txBody>
      <dsp:txXfrm>
        <a:off x="2758817" y="573182"/>
        <a:ext cx="2241239" cy="1344743"/>
      </dsp:txXfrm>
    </dsp:sp>
    <dsp:sp modelId="{CE0708EA-993E-4386-9213-2F82812B7737}">
      <dsp:nvSpPr>
        <dsp:cNvPr id="0" name=""/>
        <dsp:cNvSpPr/>
      </dsp:nvSpPr>
      <dsp:spPr>
        <a:xfrm>
          <a:off x="7754982" y="1199834"/>
          <a:ext cx="484885" cy="91440"/>
        </a:xfrm>
        <a:custGeom>
          <a:avLst/>
          <a:gdLst/>
          <a:ahLst/>
          <a:cxnLst/>
          <a:rect l="0" t="0" r="0" b="0"/>
          <a:pathLst>
            <a:path>
              <a:moveTo>
                <a:pt x="0" y="45720"/>
              </a:moveTo>
              <a:lnTo>
                <a:pt x="484885" y="45720"/>
              </a:lnTo>
            </a:path>
          </a:pathLst>
        </a:custGeom>
        <a:noFill/>
        <a:ln w="6350" cap="flat" cmpd="sng" algn="ctr">
          <a:solidFill>
            <a:schemeClr val="accent4">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s-PE" sz="500" kern="1200"/>
        </a:p>
      </dsp:txBody>
      <dsp:txXfrm>
        <a:off x="7984537" y="1242976"/>
        <a:ext cx="25774" cy="5154"/>
      </dsp:txXfrm>
    </dsp:sp>
    <dsp:sp modelId="{4976776C-2853-4AC1-8D7E-71AB2363E558}">
      <dsp:nvSpPr>
        <dsp:cNvPr id="0" name=""/>
        <dsp:cNvSpPr/>
      </dsp:nvSpPr>
      <dsp:spPr>
        <a:xfrm>
          <a:off x="5515542" y="573182"/>
          <a:ext cx="2241239" cy="1344743"/>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lvl="0" algn="ctr" defTabSz="933450">
            <a:lnSpc>
              <a:spcPct val="90000"/>
            </a:lnSpc>
            <a:spcBef>
              <a:spcPct val="0"/>
            </a:spcBef>
            <a:spcAft>
              <a:spcPct val="35000"/>
            </a:spcAft>
          </a:pPr>
          <a:r>
            <a:rPr lang="es-PE" sz="2100" b="1" kern="1200" dirty="0" smtClean="0"/>
            <a:t>Entender mejor los clientes</a:t>
          </a:r>
          <a:endParaRPr lang="es-PE" sz="2100" kern="1200" dirty="0"/>
        </a:p>
      </dsp:txBody>
      <dsp:txXfrm>
        <a:off x="5515542" y="573182"/>
        <a:ext cx="2241239" cy="1344743"/>
      </dsp:txXfrm>
    </dsp:sp>
    <dsp:sp modelId="{2F5C2EE5-22F6-498D-9BD6-826524C0587C}">
      <dsp:nvSpPr>
        <dsp:cNvPr id="0" name=""/>
        <dsp:cNvSpPr/>
      </dsp:nvSpPr>
      <dsp:spPr>
        <a:xfrm>
          <a:off x="1122712" y="1916126"/>
          <a:ext cx="8270175" cy="484885"/>
        </a:xfrm>
        <a:custGeom>
          <a:avLst/>
          <a:gdLst/>
          <a:ahLst/>
          <a:cxnLst/>
          <a:rect l="0" t="0" r="0" b="0"/>
          <a:pathLst>
            <a:path>
              <a:moveTo>
                <a:pt x="8270175" y="0"/>
              </a:moveTo>
              <a:lnTo>
                <a:pt x="8270175" y="259542"/>
              </a:lnTo>
              <a:lnTo>
                <a:pt x="0" y="259542"/>
              </a:lnTo>
              <a:lnTo>
                <a:pt x="0" y="484885"/>
              </a:lnTo>
            </a:path>
          </a:pathLst>
        </a:custGeom>
        <a:noFill/>
        <a:ln w="6350" cap="flat" cmpd="sng" algn="ctr">
          <a:solidFill>
            <a:schemeClr val="accent5">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s-PE" sz="500" kern="1200"/>
        </a:p>
      </dsp:txBody>
      <dsp:txXfrm>
        <a:off x="5050644" y="2155991"/>
        <a:ext cx="414311" cy="5154"/>
      </dsp:txXfrm>
    </dsp:sp>
    <dsp:sp modelId="{3DA1C834-1A36-4A02-ABB6-66728FA2C16B}">
      <dsp:nvSpPr>
        <dsp:cNvPr id="0" name=""/>
        <dsp:cNvSpPr/>
      </dsp:nvSpPr>
      <dsp:spPr>
        <a:xfrm>
          <a:off x="8272267" y="573182"/>
          <a:ext cx="2241239" cy="1344743"/>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lvl="0" algn="ctr" defTabSz="933450">
            <a:lnSpc>
              <a:spcPct val="90000"/>
            </a:lnSpc>
            <a:spcBef>
              <a:spcPct val="0"/>
            </a:spcBef>
            <a:spcAft>
              <a:spcPct val="35000"/>
            </a:spcAft>
          </a:pPr>
          <a:r>
            <a:rPr lang="es-PE" sz="2100" b="1" kern="1200" dirty="0" smtClean="0"/>
            <a:t>Indicadores de gestión</a:t>
          </a:r>
          <a:endParaRPr lang="es-PE" sz="2100" kern="1200" dirty="0"/>
        </a:p>
      </dsp:txBody>
      <dsp:txXfrm>
        <a:off x="8272267" y="573182"/>
        <a:ext cx="2241239" cy="1344743"/>
      </dsp:txXfrm>
    </dsp:sp>
    <dsp:sp modelId="{1E1479D6-82EE-4127-898C-74C658C5DCB6}">
      <dsp:nvSpPr>
        <dsp:cNvPr id="0" name=""/>
        <dsp:cNvSpPr/>
      </dsp:nvSpPr>
      <dsp:spPr>
        <a:xfrm>
          <a:off x="2241532" y="3060063"/>
          <a:ext cx="484885" cy="91440"/>
        </a:xfrm>
        <a:custGeom>
          <a:avLst/>
          <a:gdLst/>
          <a:ahLst/>
          <a:cxnLst/>
          <a:rect l="0" t="0" r="0" b="0"/>
          <a:pathLst>
            <a:path>
              <a:moveTo>
                <a:pt x="0" y="45720"/>
              </a:moveTo>
              <a:lnTo>
                <a:pt x="484885" y="45720"/>
              </a:lnTo>
            </a:path>
          </a:pathLst>
        </a:custGeom>
        <a:noFill/>
        <a:ln w="6350" cap="flat" cmpd="sng" algn="ctr">
          <a:solidFill>
            <a:schemeClr val="accent6">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s-PE" sz="500" kern="1200"/>
        </a:p>
      </dsp:txBody>
      <dsp:txXfrm>
        <a:off x="2471087" y="3103206"/>
        <a:ext cx="25774" cy="5154"/>
      </dsp:txXfrm>
    </dsp:sp>
    <dsp:sp modelId="{EF658271-EED2-40D5-98AD-737635636AF2}">
      <dsp:nvSpPr>
        <dsp:cNvPr id="0" name=""/>
        <dsp:cNvSpPr/>
      </dsp:nvSpPr>
      <dsp:spPr>
        <a:xfrm>
          <a:off x="2092" y="2433411"/>
          <a:ext cx="2241239" cy="1344743"/>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lvl="0" algn="ctr" defTabSz="933450">
            <a:lnSpc>
              <a:spcPct val="90000"/>
            </a:lnSpc>
            <a:spcBef>
              <a:spcPct val="0"/>
            </a:spcBef>
            <a:spcAft>
              <a:spcPct val="35000"/>
            </a:spcAft>
          </a:pPr>
          <a:r>
            <a:rPr lang="es-PE" sz="2100" b="1" kern="1200" dirty="0" smtClean="0"/>
            <a:t>Centralizar, depurar y afianzar los datos</a:t>
          </a:r>
          <a:endParaRPr lang="es-PE" sz="2100" kern="1200" dirty="0"/>
        </a:p>
      </dsp:txBody>
      <dsp:txXfrm>
        <a:off x="2092" y="2433411"/>
        <a:ext cx="2241239" cy="1344743"/>
      </dsp:txXfrm>
    </dsp:sp>
    <dsp:sp modelId="{A43C176D-5551-4260-9C5C-2D0DCC4314C8}">
      <dsp:nvSpPr>
        <dsp:cNvPr id="0" name=""/>
        <dsp:cNvSpPr/>
      </dsp:nvSpPr>
      <dsp:spPr>
        <a:xfrm>
          <a:off x="4998257" y="3060063"/>
          <a:ext cx="484885" cy="91440"/>
        </a:xfrm>
        <a:custGeom>
          <a:avLst/>
          <a:gdLst/>
          <a:ahLst/>
          <a:cxnLst/>
          <a:rect l="0" t="0" r="0" b="0"/>
          <a:pathLst>
            <a:path>
              <a:moveTo>
                <a:pt x="0" y="45720"/>
              </a:moveTo>
              <a:lnTo>
                <a:pt x="484885" y="45720"/>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s-PE" sz="500" kern="1200"/>
        </a:p>
      </dsp:txBody>
      <dsp:txXfrm>
        <a:off x="5227812" y="3103206"/>
        <a:ext cx="25774" cy="5154"/>
      </dsp:txXfrm>
    </dsp:sp>
    <dsp:sp modelId="{C7704A00-2D62-4AEE-AF54-96EB798E1714}">
      <dsp:nvSpPr>
        <dsp:cNvPr id="0" name=""/>
        <dsp:cNvSpPr/>
      </dsp:nvSpPr>
      <dsp:spPr>
        <a:xfrm>
          <a:off x="2758817" y="2433411"/>
          <a:ext cx="2241239" cy="1344743"/>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lvl="0" algn="ctr" defTabSz="933450">
            <a:lnSpc>
              <a:spcPct val="90000"/>
            </a:lnSpc>
            <a:spcBef>
              <a:spcPct val="0"/>
            </a:spcBef>
            <a:spcAft>
              <a:spcPct val="35000"/>
            </a:spcAft>
          </a:pPr>
          <a:r>
            <a:rPr lang="es-PE" sz="2100" b="1" kern="1200" dirty="0" smtClean="0"/>
            <a:t>Optimizar el rendimiento de los sistemas</a:t>
          </a:r>
          <a:endParaRPr lang="es-PE" sz="2100" kern="1200" dirty="0"/>
        </a:p>
      </dsp:txBody>
      <dsp:txXfrm>
        <a:off x="2758817" y="2433411"/>
        <a:ext cx="2241239" cy="1344743"/>
      </dsp:txXfrm>
    </dsp:sp>
    <dsp:sp modelId="{E6D2548D-1C2F-4E65-8462-C66BCB88C1FD}">
      <dsp:nvSpPr>
        <dsp:cNvPr id="0" name=""/>
        <dsp:cNvSpPr/>
      </dsp:nvSpPr>
      <dsp:spPr>
        <a:xfrm>
          <a:off x="7754982" y="3060063"/>
          <a:ext cx="484885" cy="91440"/>
        </a:xfrm>
        <a:custGeom>
          <a:avLst/>
          <a:gdLst/>
          <a:ahLst/>
          <a:cxnLst/>
          <a:rect l="0" t="0" r="0" b="0"/>
          <a:pathLst>
            <a:path>
              <a:moveTo>
                <a:pt x="0" y="45720"/>
              </a:moveTo>
              <a:lnTo>
                <a:pt x="484885" y="45720"/>
              </a:lnTo>
            </a:path>
          </a:pathLst>
        </a:custGeom>
        <a:noFill/>
        <a:ln w="6350" cap="flat" cmpd="sng" algn="ctr">
          <a:solidFill>
            <a:schemeClr val="accent3">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s-PE" sz="500" kern="1200"/>
        </a:p>
      </dsp:txBody>
      <dsp:txXfrm>
        <a:off x="7984537" y="3103206"/>
        <a:ext cx="25774" cy="5154"/>
      </dsp:txXfrm>
    </dsp:sp>
    <dsp:sp modelId="{C35F29BE-EA75-44BD-8A73-B6EA434EE6F0}">
      <dsp:nvSpPr>
        <dsp:cNvPr id="0" name=""/>
        <dsp:cNvSpPr/>
      </dsp:nvSpPr>
      <dsp:spPr>
        <a:xfrm>
          <a:off x="5515542" y="2433411"/>
          <a:ext cx="2241239" cy="1344743"/>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lvl="0" algn="ctr" defTabSz="933450">
            <a:lnSpc>
              <a:spcPct val="90000"/>
            </a:lnSpc>
            <a:spcBef>
              <a:spcPct val="0"/>
            </a:spcBef>
            <a:spcAft>
              <a:spcPct val="35000"/>
            </a:spcAft>
          </a:pPr>
          <a:r>
            <a:rPr lang="es-PE" sz="2100" b="1" kern="1200" smtClean="0"/>
            <a:t>Aprender de errores pasados</a:t>
          </a:r>
          <a:endParaRPr lang="es-PE" sz="2100" kern="1200"/>
        </a:p>
      </dsp:txBody>
      <dsp:txXfrm>
        <a:off x="5515542" y="2433411"/>
        <a:ext cx="2241239" cy="1344743"/>
      </dsp:txXfrm>
    </dsp:sp>
    <dsp:sp modelId="{8BF697E8-5705-49E0-8A02-C485431AF141}">
      <dsp:nvSpPr>
        <dsp:cNvPr id="0" name=""/>
        <dsp:cNvSpPr/>
      </dsp:nvSpPr>
      <dsp:spPr>
        <a:xfrm>
          <a:off x="8272267" y="2433411"/>
          <a:ext cx="2241239" cy="1344743"/>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lvl="0" algn="ctr" defTabSz="933450">
            <a:lnSpc>
              <a:spcPct val="90000"/>
            </a:lnSpc>
            <a:spcBef>
              <a:spcPct val="0"/>
            </a:spcBef>
            <a:spcAft>
              <a:spcPct val="35000"/>
            </a:spcAft>
          </a:pPr>
          <a:r>
            <a:rPr lang="es-PE" sz="2100" b="1" kern="1200" smtClean="0"/>
            <a:t>Mejorar la competitividad</a:t>
          </a:r>
          <a:endParaRPr lang="es-PE" sz="2100" kern="1200"/>
        </a:p>
      </dsp:txBody>
      <dsp:txXfrm>
        <a:off x="8272267" y="2433411"/>
        <a:ext cx="2241239" cy="134474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E472C6-0E09-4E52-8BF2-D756612F1C92}">
      <dsp:nvSpPr>
        <dsp:cNvPr id="0" name=""/>
        <dsp:cNvSpPr/>
      </dsp:nvSpPr>
      <dsp:spPr>
        <a:xfrm>
          <a:off x="4802" y="543903"/>
          <a:ext cx="2099898" cy="1259939"/>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s-PE" sz="2300" u="sng" kern="1200" dirty="0" smtClean="0"/>
            <a:t>Departamento de marketing</a:t>
          </a:r>
          <a:endParaRPr lang="es-PE" sz="2300" kern="1200" dirty="0"/>
        </a:p>
      </dsp:txBody>
      <dsp:txXfrm>
        <a:off x="41704" y="580805"/>
        <a:ext cx="2026094" cy="1186135"/>
      </dsp:txXfrm>
    </dsp:sp>
    <dsp:sp modelId="{260DA51F-E77E-4074-8C23-A5A7738192E1}">
      <dsp:nvSpPr>
        <dsp:cNvPr id="0" name=""/>
        <dsp:cNvSpPr/>
      </dsp:nvSpPr>
      <dsp:spPr>
        <a:xfrm>
          <a:off x="2289492" y="913485"/>
          <a:ext cx="445178" cy="520774"/>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es-PE" sz="1900" kern="1200"/>
        </a:p>
      </dsp:txBody>
      <dsp:txXfrm>
        <a:off x="2289492" y="1017640"/>
        <a:ext cx="311625" cy="312464"/>
      </dsp:txXfrm>
    </dsp:sp>
    <dsp:sp modelId="{D7DFA4F3-F0B0-47F0-9547-4FEB2EEDC3CE}">
      <dsp:nvSpPr>
        <dsp:cNvPr id="0" name=""/>
        <dsp:cNvSpPr/>
      </dsp:nvSpPr>
      <dsp:spPr>
        <a:xfrm>
          <a:off x="2944661" y="543903"/>
          <a:ext cx="2099898" cy="1259939"/>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s-PE" sz="2300" u="sng" kern="1200" dirty="0" smtClean="0"/>
            <a:t>Departamento de compras</a:t>
          </a:r>
          <a:endParaRPr lang="es-PE" sz="2300" kern="1200" dirty="0"/>
        </a:p>
      </dsp:txBody>
      <dsp:txXfrm>
        <a:off x="2981563" y="580805"/>
        <a:ext cx="2026094" cy="1186135"/>
      </dsp:txXfrm>
    </dsp:sp>
    <dsp:sp modelId="{32ACD88F-6683-4837-925B-8B8F8AF4BFFC}">
      <dsp:nvSpPr>
        <dsp:cNvPr id="0" name=""/>
        <dsp:cNvSpPr/>
      </dsp:nvSpPr>
      <dsp:spPr>
        <a:xfrm>
          <a:off x="5229350" y="913485"/>
          <a:ext cx="445178" cy="520774"/>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es-PE" sz="1900" kern="1200"/>
        </a:p>
      </dsp:txBody>
      <dsp:txXfrm>
        <a:off x="5229350" y="1017640"/>
        <a:ext cx="311625" cy="312464"/>
      </dsp:txXfrm>
    </dsp:sp>
    <dsp:sp modelId="{05C393C4-4BF7-4094-AF49-05BE2646F84A}">
      <dsp:nvSpPr>
        <dsp:cNvPr id="0" name=""/>
        <dsp:cNvSpPr/>
      </dsp:nvSpPr>
      <dsp:spPr>
        <a:xfrm>
          <a:off x="5884519" y="543903"/>
          <a:ext cx="2099898" cy="1259939"/>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s-PE" sz="2300" u="sng" kern="1200" dirty="0" smtClean="0"/>
            <a:t>Departamento de producción</a:t>
          </a:r>
          <a:r>
            <a:rPr lang="es-PE" sz="2300" kern="1200" dirty="0" smtClean="0"/>
            <a:t/>
          </a:r>
          <a:br>
            <a:rPr lang="es-PE" sz="2300" kern="1200" dirty="0" smtClean="0"/>
          </a:br>
          <a:endParaRPr lang="es-PE" sz="2300" kern="1200" dirty="0"/>
        </a:p>
      </dsp:txBody>
      <dsp:txXfrm>
        <a:off x="5921421" y="580805"/>
        <a:ext cx="2026094" cy="1186135"/>
      </dsp:txXfrm>
    </dsp:sp>
    <dsp:sp modelId="{27193309-64FF-4553-8214-A90A2CFF7809}">
      <dsp:nvSpPr>
        <dsp:cNvPr id="0" name=""/>
        <dsp:cNvSpPr/>
      </dsp:nvSpPr>
      <dsp:spPr>
        <a:xfrm>
          <a:off x="8169209" y="913485"/>
          <a:ext cx="445178" cy="520774"/>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es-PE" sz="1900" kern="1200"/>
        </a:p>
      </dsp:txBody>
      <dsp:txXfrm>
        <a:off x="8169209" y="1017640"/>
        <a:ext cx="311625" cy="312464"/>
      </dsp:txXfrm>
    </dsp:sp>
    <dsp:sp modelId="{813E5390-8FA0-4B2F-9407-69FD2D9A83B2}">
      <dsp:nvSpPr>
        <dsp:cNvPr id="0" name=""/>
        <dsp:cNvSpPr/>
      </dsp:nvSpPr>
      <dsp:spPr>
        <a:xfrm>
          <a:off x="8824377" y="543903"/>
          <a:ext cx="2099898" cy="1259939"/>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s-PE" sz="2300" u="sng" kern="1200" dirty="0" smtClean="0"/>
            <a:t>Departamento de ventas</a:t>
          </a:r>
          <a:endParaRPr lang="es-PE" sz="2300" kern="1200" dirty="0"/>
        </a:p>
      </dsp:txBody>
      <dsp:txXfrm>
        <a:off x="8861279" y="580805"/>
        <a:ext cx="2026094" cy="1186135"/>
      </dsp:txXfrm>
    </dsp:sp>
    <dsp:sp modelId="{92C0736A-E440-458E-9765-A77E817DED26}">
      <dsp:nvSpPr>
        <dsp:cNvPr id="0" name=""/>
        <dsp:cNvSpPr/>
      </dsp:nvSpPr>
      <dsp:spPr>
        <a:xfrm rot="5400000">
          <a:off x="9651737" y="1950835"/>
          <a:ext cx="445178" cy="520774"/>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es-PE" sz="1900" kern="1200"/>
        </a:p>
      </dsp:txBody>
      <dsp:txXfrm rot="-5400000">
        <a:off x="9718095" y="1988633"/>
        <a:ext cx="312464" cy="311625"/>
      </dsp:txXfrm>
    </dsp:sp>
    <dsp:sp modelId="{ADDEFDFD-69CC-444A-9ABF-EBD8CE9831AA}">
      <dsp:nvSpPr>
        <dsp:cNvPr id="0" name=""/>
        <dsp:cNvSpPr/>
      </dsp:nvSpPr>
      <dsp:spPr>
        <a:xfrm>
          <a:off x="8824377" y="2643802"/>
          <a:ext cx="2099898" cy="1259939"/>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s-PE" sz="2300" u="sng" kern="1200" dirty="0" smtClean="0"/>
            <a:t>Departamento económico-financiero</a:t>
          </a:r>
          <a:endParaRPr lang="es-PE" sz="2300" kern="1200" dirty="0"/>
        </a:p>
      </dsp:txBody>
      <dsp:txXfrm>
        <a:off x="8861279" y="2680704"/>
        <a:ext cx="2026094" cy="1186135"/>
      </dsp:txXfrm>
    </dsp:sp>
    <dsp:sp modelId="{27542867-98C9-48D0-98BC-6BDAD74416A2}">
      <dsp:nvSpPr>
        <dsp:cNvPr id="0" name=""/>
        <dsp:cNvSpPr/>
      </dsp:nvSpPr>
      <dsp:spPr>
        <a:xfrm rot="10800000">
          <a:off x="8194407" y="3013384"/>
          <a:ext cx="445178" cy="520774"/>
        </a:xfrm>
        <a:prstGeom prst="rightArrow">
          <a:avLst>
            <a:gd name="adj1" fmla="val 60000"/>
            <a:gd name="adj2" fmla="val 5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es-PE" sz="1900" kern="1200"/>
        </a:p>
      </dsp:txBody>
      <dsp:txXfrm rot="10800000">
        <a:off x="8327960" y="3117539"/>
        <a:ext cx="311625" cy="312464"/>
      </dsp:txXfrm>
    </dsp:sp>
    <dsp:sp modelId="{E60D90B2-7AA2-4FB5-A913-3CD500EEEE9B}">
      <dsp:nvSpPr>
        <dsp:cNvPr id="0" name=""/>
        <dsp:cNvSpPr/>
      </dsp:nvSpPr>
      <dsp:spPr>
        <a:xfrm>
          <a:off x="5884519" y="2643802"/>
          <a:ext cx="2099898" cy="1259939"/>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s-PE" sz="2300" u="sng" kern="1200" smtClean="0"/>
            <a:t>Departamento de atención al cliente</a:t>
          </a:r>
          <a:endParaRPr lang="es-PE" sz="2300" kern="1200" dirty="0"/>
        </a:p>
      </dsp:txBody>
      <dsp:txXfrm>
        <a:off x="5921421" y="2680704"/>
        <a:ext cx="2026094" cy="1186135"/>
      </dsp:txXfrm>
    </dsp:sp>
    <dsp:sp modelId="{A71D57B4-437D-4A90-B0F3-B9D67315D7FA}">
      <dsp:nvSpPr>
        <dsp:cNvPr id="0" name=""/>
        <dsp:cNvSpPr/>
      </dsp:nvSpPr>
      <dsp:spPr>
        <a:xfrm rot="10800000">
          <a:off x="5254549" y="3013384"/>
          <a:ext cx="445178" cy="520774"/>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es-PE" sz="1900" kern="1200"/>
        </a:p>
      </dsp:txBody>
      <dsp:txXfrm rot="10800000">
        <a:off x="5388102" y="3117539"/>
        <a:ext cx="311625" cy="312464"/>
      </dsp:txXfrm>
    </dsp:sp>
    <dsp:sp modelId="{1889311A-390E-42C6-A15C-6C027A257EC6}">
      <dsp:nvSpPr>
        <dsp:cNvPr id="0" name=""/>
        <dsp:cNvSpPr/>
      </dsp:nvSpPr>
      <dsp:spPr>
        <a:xfrm>
          <a:off x="2944661" y="2643802"/>
          <a:ext cx="2099898" cy="1259939"/>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s-PE" sz="2300" u="sng" kern="1200" dirty="0" smtClean="0"/>
            <a:t>Departamento de recursos humanos</a:t>
          </a:r>
          <a:endParaRPr lang="es-PE" sz="2300" kern="1200" dirty="0"/>
        </a:p>
      </dsp:txBody>
      <dsp:txXfrm>
        <a:off x="2981563" y="2680704"/>
        <a:ext cx="2026094" cy="1186135"/>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PE"/>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s-PE"/>
          </a:p>
        </p:txBody>
      </p:sp>
      <p:sp>
        <p:nvSpPr>
          <p:cNvPr id="4" name="Marcador de fecha 3"/>
          <p:cNvSpPr>
            <a:spLocks noGrp="1"/>
          </p:cNvSpPr>
          <p:nvPr>
            <p:ph type="dt" sz="half" idx="10"/>
          </p:nvPr>
        </p:nvSpPr>
        <p:spPr/>
        <p:txBody>
          <a:bodyPr/>
          <a:lstStyle/>
          <a:p>
            <a:fld id="{4F3BB48E-3CF2-4A9C-BA10-B59D548A9285}" type="datetimeFigureOut">
              <a:rPr lang="es-PE" smtClean="0"/>
              <a:t>19/12/2017</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B95CA05A-7533-42A4-9AD7-2C9ABF9B4C5B}" type="slidenum">
              <a:rPr lang="es-PE" smtClean="0"/>
              <a:t>‹Nº›</a:t>
            </a:fld>
            <a:endParaRPr lang="es-PE"/>
          </a:p>
        </p:txBody>
      </p:sp>
    </p:spTree>
    <p:extLst>
      <p:ext uri="{BB962C8B-B14F-4D97-AF65-F5344CB8AC3E}">
        <p14:creationId xmlns:p14="http://schemas.microsoft.com/office/powerpoint/2010/main" val="34294064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texto vertical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10"/>
          </p:nvPr>
        </p:nvSpPr>
        <p:spPr/>
        <p:txBody>
          <a:bodyPr/>
          <a:lstStyle/>
          <a:p>
            <a:fld id="{4F3BB48E-3CF2-4A9C-BA10-B59D548A9285}" type="datetimeFigureOut">
              <a:rPr lang="es-PE" smtClean="0"/>
              <a:t>19/12/2017</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B95CA05A-7533-42A4-9AD7-2C9ABF9B4C5B}" type="slidenum">
              <a:rPr lang="es-PE" smtClean="0"/>
              <a:t>‹Nº›</a:t>
            </a:fld>
            <a:endParaRPr lang="es-PE"/>
          </a:p>
        </p:txBody>
      </p:sp>
    </p:spTree>
    <p:extLst>
      <p:ext uri="{BB962C8B-B14F-4D97-AF65-F5344CB8AC3E}">
        <p14:creationId xmlns:p14="http://schemas.microsoft.com/office/powerpoint/2010/main" val="9630619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PE"/>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10"/>
          </p:nvPr>
        </p:nvSpPr>
        <p:spPr/>
        <p:txBody>
          <a:bodyPr/>
          <a:lstStyle/>
          <a:p>
            <a:fld id="{4F3BB48E-3CF2-4A9C-BA10-B59D548A9285}" type="datetimeFigureOut">
              <a:rPr lang="es-PE" smtClean="0"/>
              <a:t>19/12/2017</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B95CA05A-7533-42A4-9AD7-2C9ABF9B4C5B}" type="slidenum">
              <a:rPr lang="es-PE" smtClean="0"/>
              <a:t>‹Nº›</a:t>
            </a:fld>
            <a:endParaRPr lang="es-PE"/>
          </a:p>
        </p:txBody>
      </p:sp>
    </p:spTree>
    <p:extLst>
      <p:ext uri="{BB962C8B-B14F-4D97-AF65-F5344CB8AC3E}">
        <p14:creationId xmlns:p14="http://schemas.microsoft.com/office/powerpoint/2010/main" val="1532972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contenido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10"/>
          </p:nvPr>
        </p:nvSpPr>
        <p:spPr/>
        <p:txBody>
          <a:bodyPr/>
          <a:lstStyle/>
          <a:p>
            <a:fld id="{4F3BB48E-3CF2-4A9C-BA10-B59D548A9285}" type="datetimeFigureOut">
              <a:rPr lang="es-PE" smtClean="0"/>
              <a:t>19/12/2017</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B95CA05A-7533-42A4-9AD7-2C9ABF9B4C5B}" type="slidenum">
              <a:rPr lang="es-PE" smtClean="0"/>
              <a:t>‹Nº›</a:t>
            </a:fld>
            <a:endParaRPr lang="es-PE"/>
          </a:p>
        </p:txBody>
      </p:sp>
    </p:spTree>
    <p:extLst>
      <p:ext uri="{BB962C8B-B14F-4D97-AF65-F5344CB8AC3E}">
        <p14:creationId xmlns:p14="http://schemas.microsoft.com/office/powerpoint/2010/main" val="5031604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PE"/>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Marcador de fecha 3"/>
          <p:cNvSpPr>
            <a:spLocks noGrp="1"/>
          </p:cNvSpPr>
          <p:nvPr>
            <p:ph type="dt" sz="half" idx="10"/>
          </p:nvPr>
        </p:nvSpPr>
        <p:spPr/>
        <p:txBody>
          <a:bodyPr/>
          <a:lstStyle/>
          <a:p>
            <a:fld id="{4F3BB48E-3CF2-4A9C-BA10-B59D548A9285}" type="datetimeFigureOut">
              <a:rPr lang="es-PE" smtClean="0"/>
              <a:t>19/12/2017</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B95CA05A-7533-42A4-9AD7-2C9ABF9B4C5B}" type="slidenum">
              <a:rPr lang="es-PE" smtClean="0"/>
              <a:t>‹Nº›</a:t>
            </a:fld>
            <a:endParaRPr lang="es-PE"/>
          </a:p>
        </p:txBody>
      </p:sp>
    </p:spTree>
    <p:extLst>
      <p:ext uri="{BB962C8B-B14F-4D97-AF65-F5344CB8AC3E}">
        <p14:creationId xmlns:p14="http://schemas.microsoft.com/office/powerpoint/2010/main" val="16113038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contenido 2"/>
          <p:cNvSpPr>
            <a:spLocks noGrp="1"/>
          </p:cNvSpPr>
          <p:nvPr>
            <p:ph sz="half" idx="1"/>
          </p:nvPr>
        </p:nvSpPr>
        <p:spPr>
          <a:xfrm>
            <a:off x="838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contenido 3"/>
          <p:cNvSpPr>
            <a:spLocks noGrp="1"/>
          </p:cNvSpPr>
          <p:nvPr>
            <p:ph sz="half" idx="2"/>
          </p:nvPr>
        </p:nvSpPr>
        <p:spPr>
          <a:xfrm>
            <a:off x="6172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5" name="Marcador de fecha 4"/>
          <p:cNvSpPr>
            <a:spLocks noGrp="1"/>
          </p:cNvSpPr>
          <p:nvPr>
            <p:ph type="dt" sz="half" idx="10"/>
          </p:nvPr>
        </p:nvSpPr>
        <p:spPr/>
        <p:txBody>
          <a:bodyPr/>
          <a:lstStyle/>
          <a:p>
            <a:fld id="{4F3BB48E-3CF2-4A9C-BA10-B59D548A9285}" type="datetimeFigureOut">
              <a:rPr lang="es-PE" smtClean="0"/>
              <a:t>19/12/2017</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B95CA05A-7533-42A4-9AD7-2C9ABF9B4C5B}" type="slidenum">
              <a:rPr lang="es-PE" smtClean="0"/>
              <a:t>‹Nº›</a:t>
            </a:fld>
            <a:endParaRPr lang="es-PE"/>
          </a:p>
        </p:txBody>
      </p:sp>
    </p:spTree>
    <p:extLst>
      <p:ext uri="{BB962C8B-B14F-4D97-AF65-F5344CB8AC3E}">
        <p14:creationId xmlns:p14="http://schemas.microsoft.com/office/powerpoint/2010/main" val="23513290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PE"/>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7" name="Marcador de fecha 6"/>
          <p:cNvSpPr>
            <a:spLocks noGrp="1"/>
          </p:cNvSpPr>
          <p:nvPr>
            <p:ph type="dt" sz="half" idx="10"/>
          </p:nvPr>
        </p:nvSpPr>
        <p:spPr/>
        <p:txBody>
          <a:bodyPr/>
          <a:lstStyle/>
          <a:p>
            <a:fld id="{4F3BB48E-3CF2-4A9C-BA10-B59D548A9285}" type="datetimeFigureOut">
              <a:rPr lang="es-PE" smtClean="0"/>
              <a:t>19/12/2017</a:t>
            </a:fld>
            <a:endParaRPr lang="es-PE"/>
          </a:p>
        </p:txBody>
      </p:sp>
      <p:sp>
        <p:nvSpPr>
          <p:cNvPr id="8" name="Marcador de pie de página 7"/>
          <p:cNvSpPr>
            <a:spLocks noGrp="1"/>
          </p:cNvSpPr>
          <p:nvPr>
            <p:ph type="ftr" sz="quarter" idx="11"/>
          </p:nvPr>
        </p:nvSpPr>
        <p:spPr/>
        <p:txBody>
          <a:bodyPr/>
          <a:lstStyle/>
          <a:p>
            <a:endParaRPr lang="es-PE"/>
          </a:p>
        </p:txBody>
      </p:sp>
      <p:sp>
        <p:nvSpPr>
          <p:cNvPr id="9" name="Marcador de número de diapositiva 8"/>
          <p:cNvSpPr>
            <a:spLocks noGrp="1"/>
          </p:cNvSpPr>
          <p:nvPr>
            <p:ph type="sldNum" sz="quarter" idx="12"/>
          </p:nvPr>
        </p:nvSpPr>
        <p:spPr/>
        <p:txBody>
          <a:bodyPr/>
          <a:lstStyle/>
          <a:p>
            <a:fld id="{B95CA05A-7533-42A4-9AD7-2C9ABF9B4C5B}" type="slidenum">
              <a:rPr lang="es-PE" smtClean="0"/>
              <a:t>‹Nº›</a:t>
            </a:fld>
            <a:endParaRPr lang="es-PE"/>
          </a:p>
        </p:txBody>
      </p:sp>
    </p:spTree>
    <p:extLst>
      <p:ext uri="{BB962C8B-B14F-4D97-AF65-F5344CB8AC3E}">
        <p14:creationId xmlns:p14="http://schemas.microsoft.com/office/powerpoint/2010/main" val="21249788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fecha 2"/>
          <p:cNvSpPr>
            <a:spLocks noGrp="1"/>
          </p:cNvSpPr>
          <p:nvPr>
            <p:ph type="dt" sz="half" idx="10"/>
          </p:nvPr>
        </p:nvSpPr>
        <p:spPr/>
        <p:txBody>
          <a:bodyPr/>
          <a:lstStyle/>
          <a:p>
            <a:fld id="{4F3BB48E-3CF2-4A9C-BA10-B59D548A9285}" type="datetimeFigureOut">
              <a:rPr lang="es-PE" smtClean="0"/>
              <a:t>19/12/2017</a:t>
            </a:fld>
            <a:endParaRPr lang="es-PE"/>
          </a:p>
        </p:txBody>
      </p:sp>
      <p:sp>
        <p:nvSpPr>
          <p:cNvPr id="4" name="Marcador de pie de página 3"/>
          <p:cNvSpPr>
            <a:spLocks noGrp="1"/>
          </p:cNvSpPr>
          <p:nvPr>
            <p:ph type="ftr" sz="quarter" idx="11"/>
          </p:nvPr>
        </p:nvSpPr>
        <p:spPr/>
        <p:txBody>
          <a:bodyPr/>
          <a:lstStyle/>
          <a:p>
            <a:endParaRPr lang="es-PE"/>
          </a:p>
        </p:txBody>
      </p:sp>
      <p:sp>
        <p:nvSpPr>
          <p:cNvPr id="5" name="Marcador de número de diapositiva 4"/>
          <p:cNvSpPr>
            <a:spLocks noGrp="1"/>
          </p:cNvSpPr>
          <p:nvPr>
            <p:ph type="sldNum" sz="quarter" idx="12"/>
          </p:nvPr>
        </p:nvSpPr>
        <p:spPr/>
        <p:txBody>
          <a:bodyPr/>
          <a:lstStyle/>
          <a:p>
            <a:fld id="{B95CA05A-7533-42A4-9AD7-2C9ABF9B4C5B}" type="slidenum">
              <a:rPr lang="es-PE" smtClean="0"/>
              <a:t>‹Nº›</a:t>
            </a:fld>
            <a:endParaRPr lang="es-PE"/>
          </a:p>
        </p:txBody>
      </p:sp>
    </p:spTree>
    <p:extLst>
      <p:ext uri="{BB962C8B-B14F-4D97-AF65-F5344CB8AC3E}">
        <p14:creationId xmlns:p14="http://schemas.microsoft.com/office/powerpoint/2010/main" val="14863485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4F3BB48E-3CF2-4A9C-BA10-B59D548A9285}" type="datetimeFigureOut">
              <a:rPr lang="es-PE" smtClean="0"/>
              <a:t>19/12/2017</a:t>
            </a:fld>
            <a:endParaRPr lang="es-PE"/>
          </a:p>
        </p:txBody>
      </p:sp>
      <p:sp>
        <p:nvSpPr>
          <p:cNvPr id="3" name="Marcador de pie de página 2"/>
          <p:cNvSpPr>
            <a:spLocks noGrp="1"/>
          </p:cNvSpPr>
          <p:nvPr>
            <p:ph type="ftr" sz="quarter" idx="11"/>
          </p:nvPr>
        </p:nvSpPr>
        <p:spPr/>
        <p:txBody>
          <a:bodyPr/>
          <a:lstStyle/>
          <a:p>
            <a:endParaRPr lang="es-PE"/>
          </a:p>
        </p:txBody>
      </p:sp>
      <p:sp>
        <p:nvSpPr>
          <p:cNvPr id="4" name="Marcador de número de diapositiva 3"/>
          <p:cNvSpPr>
            <a:spLocks noGrp="1"/>
          </p:cNvSpPr>
          <p:nvPr>
            <p:ph type="sldNum" sz="quarter" idx="12"/>
          </p:nvPr>
        </p:nvSpPr>
        <p:spPr/>
        <p:txBody>
          <a:bodyPr/>
          <a:lstStyle/>
          <a:p>
            <a:fld id="{B95CA05A-7533-42A4-9AD7-2C9ABF9B4C5B}" type="slidenum">
              <a:rPr lang="es-PE" smtClean="0"/>
              <a:t>‹Nº›</a:t>
            </a:fld>
            <a:endParaRPr lang="es-PE"/>
          </a:p>
        </p:txBody>
      </p:sp>
    </p:spTree>
    <p:extLst>
      <p:ext uri="{BB962C8B-B14F-4D97-AF65-F5344CB8AC3E}">
        <p14:creationId xmlns:p14="http://schemas.microsoft.com/office/powerpoint/2010/main" val="33079692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PE"/>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4F3BB48E-3CF2-4A9C-BA10-B59D548A9285}" type="datetimeFigureOut">
              <a:rPr lang="es-PE" smtClean="0"/>
              <a:t>19/12/2017</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B95CA05A-7533-42A4-9AD7-2C9ABF9B4C5B}" type="slidenum">
              <a:rPr lang="es-PE" smtClean="0"/>
              <a:t>‹Nº›</a:t>
            </a:fld>
            <a:endParaRPr lang="es-PE"/>
          </a:p>
        </p:txBody>
      </p:sp>
    </p:spTree>
    <p:extLst>
      <p:ext uri="{BB962C8B-B14F-4D97-AF65-F5344CB8AC3E}">
        <p14:creationId xmlns:p14="http://schemas.microsoft.com/office/powerpoint/2010/main" val="3229485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PE"/>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PE"/>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4F3BB48E-3CF2-4A9C-BA10-B59D548A9285}" type="datetimeFigureOut">
              <a:rPr lang="es-PE" smtClean="0"/>
              <a:t>19/12/2017</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B95CA05A-7533-42A4-9AD7-2C9ABF9B4C5B}" type="slidenum">
              <a:rPr lang="es-PE" smtClean="0"/>
              <a:t>‹Nº›</a:t>
            </a:fld>
            <a:endParaRPr lang="es-PE"/>
          </a:p>
        </p:txBody>
      </p:sp>
    </p:spTree>
    <p:extLst>
      <p:ext uri="{BB962C8B-B14F-4D97-AF65-F5344CB8AC3E}">
        <p14:creationId xmlns:p14="http://schemas.microsoft.com/office/powerpoint/2010/main" val="23074919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60000"/>
            <a:lum/>
          </a:blip>
          <a:srcRect/>
          <a:stretch>
            <a:fillRect t="-14000" b="-14000"/>
          </a:stretch>
        </a:blipFill>
        <a:effectLst/>
      </p:bgPr>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PE"/>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3BB48E-3CF2-4A9C-BA10-B59D548A9285}" type="datetimeFigureOut">
              <a:rPr lang="es-PE" smtClean="0"/>
              <a:t>19/12/2017</a:t>
            </a:fld>
            <a:endParaRPr lang="es-PE"/>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PE"/>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5CA05A-7533-42A4-9AD7-2C9ABF9B4C5B}" type="slidenum">
              <a:rPr lang="es-PE" smtClean="0"/>
              <a:t>‹Nº›</a:t>
            </a:fld>
            <a:endParaRPr lang="es-PE"/>
          </a:p>
        </p:txBody>
      </p:sp>
    </p:spTree>
    <p:extLst>
      <p:ext uri="{BB962C8B-B14F-4D97-AF65-F5344CB8AC3E}">
        <p14:creationId xmlns:p14="http://schemas.microsoft.com/office/powerpoint/2010/main" val="37297047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diagramLayout" Target="../diagrams/layout3.xml"/><Relationship Id="rId3" Type="http://schemas.openxmlformats.org/officeDocument/2006/relationships/diagramLayout" Target="../diagrams/layout2.xml"/><Relationship Id="rId7" Type="http://schemas.openxmlformats.org/officeDocument/2006/relationships/diagramData" Target="../diagrams/data3.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11" Type="http://schemas.microsoft.com/office/2007/relationships/diagramDrawing" Target="../diagrams/drawing3.xml"/><Relationship Id="rId5" Type="http://schemas.openxmlformats.org/officeDocument/2006/relationships/diagramColors" Target="../diagrams/colors2.xml"/><Relationship Id="rId10" Type="http://schemas.openxmlformats.org/officeDocument/2006/relationships/diagramColors" Target="../diagrams/colors3.xml"/><Relationship Id="rId4" Type="http://schemas.openxmlformats.org/officeDocument/2006/relationships/diagramQuickStyle" Target="../diagrams/quickStyle2.xml"/><Relationship Id="rId9"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jpeg"/></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style>
          <a:lnRef idx="2">
            <a:schemeClr val="accent2"/>
          </a:lnRef>
          <a:fillRef idx="1">
            <a:schemeClr val="lt1"/>
          </a:fillRef>
          <a:effectRef idx="0">
            <a:schemeClr val="accent2"/>
          </a:effectRef>
          <a:fontRef idx="minor">
            <a:schemeClr val="dk1"/>
          </a:fontRef>
        </p:style>
        <p:txBody>
          <a:bodyPr>
            <a:normAutofit/>
          </a:bodyPr>
          <a:lstStyle/>
          <a:p>
            <a:r>
              <a:rPr lang="es-PE" sz="7200" u="sng" dirty="0">
                <a:effectLst>
                  <a:outerShdw blurRad="38100" dist="38100" dir="2700000" algn="tl">
                    <a:srgbClr val="000000">
                      <a:alpha val="43137"/>
                    </a:srgbClr>
                  </a:outerShdw>
                </a:effectLst>
              </a:rPr>
              <a:t>Inteligencia de </a:t>
            </a:r>
            <a:r>
              <a:rPr lang="es-PE" sz="7200" u="sng" dirty="0" smtClean="0">
                <a:effectLst>
                  <a:outerShdw blurRad="38100" dist="38100" dir="2700000" algn="tl">
                    <a:srgbClr val="000000">
                      <a:alpha val="43137"/>
                    </a:srgbClr>
                  </a:outerShdw>
                </a:effectLst>
              </a:rPr>
              <a:t>Negocios</a:t>
            </a:r>
            <a:endParaRPr lang="es-PE" sz="7200" u="sng" dirty="0">
              <a:effectLst>
                <a:outerShdw blurRad="38100" dist="38100" dir="2700000" algn="tl">
                  <a:srgbClr val="000000">
                    <a:alpha val="43137"/>
                  </a:srgbClr>
                </a:outerShdw>
              </a:effectLst>
            </a:endParaRPr>
          </a:p>
        </p:txBody>
      </p:sp>
      <p:sp>
        <p:nvSpPr>
          <p:cNvPr id="3" name="Subtítulo 2"/>
          <p:cNvSpPr>
            <a:spLocks noGrp="1"/>
          </p:cNvSpPr>
          <p:nvPr>
            <p:ph type="subTitle" idx="1"/>
          </p:nvPr>
        </p:nvSpPr>
        <p:spPr>
          <a:xfrm>
            <a:off x="1524000" y="3602038"/>
            <a:ext cx="9144000" cy="1374696"/>
          </a:xfrm>
        </p:spPr>
        <p:style>
          <a:lnRef idx="2">
            <a:schemeClr val="accent2"/>
          </a:lnRef>
          <a:fillRef idx="1">
            <a:schemeClr val="lt1"/>
          </a:fillRef>
          <a:effectRef idx="0">
            <a:schemeClr val="accent2"/>
          </a:effectRef>
          <a:fontRef idx="minor">
            <a:schemeClr val="dk1"/>
          </a:fontRef>
        </p:style>
        <p:txBody>
          <a:bodyPr>
            <a:noAutofit/>
          </a:bodyPr>
          <a:lstStyle/>
          <a:p>
            <a:r>
              <a:rPr lang="es-PE" sz="3600" dirty="0" smtClean="0"/>
              <a:t>Alumna: Shirley Castillo Y.</a:t>
            </a:r>
          </a:p>
          <a:p>
            <a:r>
              <a:rPr lang="es-PE" sz="3600" dirty="0" smtClean="0"/>
              <a:t>Profesor</a:t>
            </a:r>
            <a:r>
              <a:rPr lang="es-PE" sz="3600" dirty="0" smtClean="0"/>
              <a:t>: Ing</a:t>
            </a:r>
            <a:r>
              <a:rPr lang="es-PE" sz="3600" dirty="0"/>
              <a:t>. Eric Gustavo Coronel </a:t>
            </a:r>
            <a:r>
              <a:rPr lang="es-PE" sz="3600" dirty="0" smtClean="0"/>
              <a:t>Castillo</a:t>
            </a:r>
            <a:endParaRPr lang="es-PE" dirty="0"/>
          </a:p>
        </p:txBody>
      </p:sp>
    </p:spTree>
    <p:extLst>
      <p:ext uri="{BB962C8B-B14F-4D97-AF65-F5344CB8AC3E}">
        <p14:creationId xmlns:p14="http://schemas.microsoft.com/office/powerpoint/2010/main" val="8896840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style>
          <a:lnRef idx="2">
            <a:schemeClr val="accent2"/>
          </a:lnRef>
          <a:fillRef idx="1">
            <a:schemeClr val="lt1"/>
          </a:fillRef>
          <a:effectRef idx="0">
            <a:schemeClr val="accent2"/>
          </a:effectRef>
          <a:fontRef idx="minor">
            <a:schemeClr val="dk1"/>
          </a:fontRef>
        </p:style>
        <p:txBody>
          <a:bodyPr>
            <a:normAutofit/>
          </a:bodyPr>
          <a:lstStyle/>
          <a:p>
            <a:r>
              <a:rPr lang="es-PE" sz="6600" b="1" u="sng" dirty="0" smtClean="0"/>
              <a:t>Conclusiones</a:t>
            </a:r>
            <a:endParaRPr lang="es-PE" sz="6600" dirty="0"/>
          </a:p>
        </p:txBody>
      </p:sp>
      <p:sp>
        <p:nvSpPr>
          <p:cNvPr id="3" name="Marcador de contenido 2"/>
          <p:cNvSpPr>
            <a:spLocks noGrp="1"/>
          </p:cNvSpPr>
          <p:nvPr>
            <p:ph idx="1"/>
          </p:nvPr>
        </p:nvSpPr>
        <p:spPr/>
        <p:style>
          <a:lnRef idx="2">
            <a:schemeClr val="accent2"/>
          </a:lnRef>
          <a:fillRef idx="1">
            <a:schemeClr val="lt1"/>
          </a:fillRef>
          <a:effectRef idx="0">
            <a:schemeClr val="accent2"/>
          </a:effectRef>
          <a:fontRef idx="minor">
            <a:schemeClr val="dk1"/>
          </a:fontRef>
        </p:style>
        <p:txBody>
          <a:bodyPr>
            <a:normAutofit lnSpcReduction="10000"/>
          </a:bodyPr>
          <a:lstStyle/>
          <a:p>
            <a:pPr lvl="0"/>
            <a:r>
              <a:rPr lang="es-PE" dirty="0"/>
              <a:t>Se pudo apreciar como la inteligencia de negocios ha venido apalancando la estrategia de negocio de la empresa UPS haciendo que esta sea cada vez más competitiva en el mercado en general.</a:t>
            </a:r>
          </a:p>
          <a:p>
            <a:pPr lvl="0"/>
            <a:r>
              <a:rPr lang="es-PE" dirty="0"/>
              <a:t>La inteligencia de negocios en la empresa UPS ha apoyado a la toma de decisiones que han sido vitales he importantes durante toda su trayectoria y que le han dado excelentes resultados.</a:t>
            </a:r>
          </a:p>
          <a:p>
            <a:r>
              <a:rPr lang="es-PE" dirty="0"/>
              <a:t>La inteligencia de negocios ha facilitado notablemente la interactividad entre los usuarios y las herramientas de BI, haciendo que cada vez mas sean mas utilizadas y por ende la empresa logre obtener mayores resultados para su beneficio propio y de sus clientes y proveedores</a:t>
            </a:r>
            <a:r>
              <a:rPr lang="es-PE" dirty="0" smtClean="0"/>
              <a:t>.</a:t>
            </a:r>
            <a:endParaRPr lang="es-PE" dirty="0"/>
          </a:p>
        </p:txBody>
      </p:sp>
    </p:spTree>
    <p:extLst>
      <p:ext uri="{BB962C8B-B14F-4D97-AF65-F5344CB8AC3E}">
        <p14:creationId xmlns:p14="http://schemas.microsoft.com/office/powerpoint/2010/main" val="20025050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style>
          <a:lnRef idx="2">
            <a:schemeClr val="accent1"/>
          </a:lnRef>
          <a:fillRef idx="1">
            <a:schemeClr val="lt1"/>
          </a:fillRef>
          <a:effectRef idx="0">
            <a:schemeClr val="accent1"/>
          </a:effectRef>
          <a:fontRef idx="minor">
            <a:schemeClr val="dk1"/>
          </a:fontRef>
        </p:style>
        <p:txBody>
          <a:bodyPr/>
          <a:lstStyle/>
          <a:p>
            <a:pPr lvl="0"/>
            <a:r>
              <a:rPr lang="es-PE" b="1" i="1" dirty="0"/>
              <a:t>Definición de la Inteligencia de </a:t>
            </a:r>
            <a:r>
              <a:rPr lang="es-PE" b="1" i="1" dirty="0" smtClean="0"/>
              <a:t>Negocios</a:t>
            </a:r>
            <a:endParaRPr lang="es-PE" dirty="0"/>
          </a:p>
        </p:txBody>
      </p:sp>
      <p:sp>
        <p:nvSpPr>
          <p:cNvPr id="3" name="Marcador de contenido 2"/>
          <p:cNvSpPr>
            <a:spLocks noGrp="1"/>
          </p:cNvSpPr>
          <p:nvPr>
            <p:ph idx="1"/>
          </p:nvPr>
        </p:nvSpPr>
        <p:spPr>
          <a:xfrm>
            <a:off x="838200" y="1825625"/>
            <a:ext cx="10515600" cy="2436886"/>
          </a:xfrm>
        </p:spPr>
        <p:style>
          <a:lnRef idx="2">
            <a:schemeClr val="accent1"/>
          </a:lnRef>
          <a:fillRef idx="1">
            <a:schemeClr val="lt1"/>
          </a:fillRef>
          <a:effectRef idx="0">
            <a:schemeClr val="accent1"/>
          </a:effectRef>
          <a:fontRef idx="minor">
            <a:schemeClr val="dk1"/>
          </a:fontRef>
        </p:style>
        <p:txBody>
          <a:bodyPr/>
          <a:lstStyle/>
          <a:p>
            <a:r>
              <a:rPr lang="es-PE" dirty="0"/>
              <a:t>Una interesante definición para inteligencia de negocios o BI, por sus siglas en inglés, según el Data </a:t>
            </a:r>
            <a:r>
              <a:rPr lang="es-PE" dirty="0" err="1"/>
              <a:t>Warehouse</a:t>
            </a:r>
            <a:r>
              <a:rPr lang="es-PE" dirty="0"/>
              <a:t> </a:t>
            </a:r>
            <a:r>
              <a:rPr lang="es-PE" dirty="0" err="1"/>
              <a:t>Institute</a:t>
            </a:r>
            <a:r>
              <a:rPr lang="es-PE" dirty="0"/>
              <a:t>, lo define como la combinación de tecnología, herramientas y procesos que me permiten transformar mis datos almacenados en información, esta información en conocimiento y este conocimiento dirigido a un plan o una estrategia comercial. </a:t>
            </a:r>
          </a:p>
        </p:txBody>
      </p:sp>
    </p:spTree>
    <p:extLst>
      <p:ext uri="{BB962C8B-B14F-4D97-AF65-F5344CB8AC3E}">
        <p14:creationId xmlns:p14="http://schemas.microsoft.com/office/powerpoint/2010/main" val="14564832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style>
          <a:lnRef idx="2">
            <a:schemeClr val="accent6"/>
          </a:lnRef>
          <a:fillRef idx="1">
            <a:schemeClr val="lt1"/>
          </a:fillRef>
          <a:effectRef idx="0">
            <a:schemeClr val="accent6"/>
          </a:effectRef>
          <a:fontRef idx="minor">
            <a:schemeClr val="dk1"/>
          </a:fontRef>
        </p:style>
        <p:txBody>
          <a:bodyPr>
            <a:normAutofit/>
          </a:bodyPr>
          <a:lstStyle/>
          <a:p>
            <a:pPr lvl="0"/>
            <a:r>
              <a:rPr lang="es-PE" b="1" i="1" dirty="0"/>
              <a:t>Errores que las empresas cometen al no contar con </a:t>
            </a:r>
            <a:r>
              <a:rPr lang="es-PE" b="1" i="1" dirty="0" smtClean="0"/>
              <a:t>BI</a:t>
            </a:r>
            <a:endParaRPr lang="es-PE" dirty="0"/>
          </a:p>
        </p:txBody>
      </p:sp>
      <p:graphicFrame>
        <p:nvGraphicFramePr>
          <p:cNvPr id="4" name="Diagrama 3"/>
          <p:cNvGraphicFramePr/>
          <p:nvPr>
            <p:extLst>
              <p:ext uri="{D42A27DB-BD31-4B8C-83A1-F6EECF244321}">
                <p14:modId xmlns:p14="http://schemas.microsoft.com/office/powerpoint/2010/main" val="3386841101"/>
              </p:ext>
            </p:extLst>
          </p:nvPr>
        </p:nvGraphicFramePr>
        <p:xfrm>
          <a:off x="1417402" y="1027906"/>
          <a:ext cx="8850859" cy="58300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36342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style>
          <a:lnRef idx="2">
            <a:schemeClr val="accent4"/>
          </a:lnRef>
          <a:fillRef idx="1">
            <a:schemeClr val="lt1"/>
          </a:fillRef>
          <a:effectRef idx="0">
            <a:schemeClr val="accent4"/>
          </a:effectRef>
          <a:fontRef idx="minor">
            <a:schemeClr val="dk1"/>
          </a:fontRef>
        </p:style>
        <p:txBody>
          <a:bodyPr>
            <a:normAutofit/>
          </a:bodyPr>
          <a:lstStyle/>
          <a:p>
            <a:pPr lvl="0"/>
            <a:r>
              <a:rPr lang="es-PE" b="1" i="1" dirty="0"/>
              <a:t>Diferencia entre datos, información y </a:t>
            </a:r>
            <a:r>
              <a:rPr lang="es-PE" b="1" i="1" dirty="0" smtClean="0"/>
              <a:t>conocimiento</a:t>
            </a:r>
            <a:endParaRPr lang="es-PE" dirty="0"/>
          </a:p>
        </p:txBody>
      </p:sp>
      <p:sp>
        <p:nvSpPr>
          <p:cNvPr id="3" name="Marcador de contenido 2"/>
          <p:cNvSpPr>
            <a:spLocks noGrp="1"/>
          </p:cNvSpPr>
          <p:nvPr>
            <p:ph idx="1"/>
          </p:nvPr>
        </p:nvSpPr>
        <p:spPr>
          <a:xfrm>
            <a:off x="838200" y="1825625"/>
            <a:ext cx="10515600" cy="2338412"/>
          </a:xfrm>
        </p:spPr>
        <p:style>
          <a:lnRef idx="2">
            <a:schemeClr val="accent4"/>
          </a:lnRef>
          <a:fillRef idx="1">
            <a:schemeClr val="lt1"/>
          </a:fillRef>
          <a:effectRef idx="0">
            <a:schemeClr val="accent4"/>
          </a:effectRef>
          <a:fontRef idx="minor">
            <a:schemeClr val="dk1"/>
          </a:fontRef>
        </p:style>
        <p:txBody>
          <a:bodyPr>
            <a:normAutofit/>
          </a:bodyPr>
          <a:lstStyle/>
          <a:p>
            <a:pPr marL="0" indent="0" algn="ctr">
              <a:buNone/>
            </a:pPr>
            <a:r>
              <a:rPr lang="es-PE" sz="4800" i="1" dirty="0"/>
              <a:t>Información = Datos + Contexto (añadir valor) + Utilidad (disminuir la incertidumbre)</a:t>
            </a:r>
            <a:endParaRPr lang="es-PE" sz="4800" dirty="0"/>
          </a:p>
        </p:txBody>
      </p:sp>
    </p:spTree>
    <p:extLst>
      <p:ext uri="{BB962C8B-B14F-4D97-AF65-F5344CB8AC3E}">
        <p14:creationId xmlns:p14="http://schemas.microsoft.com/office/powerpoint/2010/main" val="10150675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style>
          <a:lnRef idx="2">
            <a:schemeClr val="accent3"/>
          </a:lnRef>
          <a:fillRef idx="1">
            <a:schemeClr val="lt1"/>
          </a:fillRef>
          <a:effectRef idx="0">
            <a:schemeClr val="accent3"/>
          </a:effectRef>
          <a:fontRef idx="minor">
            <a:schemeClr val="dk1"/>
          </a:fontRef>
        </p:style>
        <p:txBody>
          <a:bodyPr>
            <a:normAutofit/>
          </a:bodyPr>
          <a:lstStyle/>
          <a:p>
            <a:pPr lvl="0"/>
            <a:r>
              <a:rPr lang="es-PE" b="1" i="1" dirty="0"/>
              <a:t>Arquitectura de una solución de Business </a:t>
            </a:r>
            <a:r>
              <a:rPr lang="es-PE" b="1" i="1" dirty="0" err="1" smtClean="0"/>
              <a:t>Intelligence</a:t>
            </a:r>
            <a:endParaRPr lang="es-PE" dirty="0"/>
          </a:p>
        </p:txBody>
      </p:sp>
      <p:sp>
        <p:nvSpPr>
          <p:cNvPr id="6" name="AutoShape 6" descr="Resultado de imagen para arquitectura de inteligencia de negocio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PE"/>
          </a:p>
        </p:txBody>
      </p:sp>
      <p:pic>
        <p:nvPicPr>
          <p:cNvPr id="1032" name="Picture 8" descr="Resultado de imagen para arquitectura de inteligencia de negocio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97791" y="996182"/>
            <a:ext cx="4611297" cy="58618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31176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style>
          <a:lnRef idx="2">
            <a:schemeClr val="accent1"/>
          </a:lnRef>
          <a:fillRef idx="1">
            <a:schemeClr val="lt1"/>
          </a:fillRef>
          <a:effectRef idx="0">
            <a:schemeClr val="accent1"/>
          </a:effectRef>
          <a:fontRef idx="minor">
            <a:schemeClr val="dk1"/>
          </a:fontRef>
        </p:style>
        <p:txBody>
          <a:bodyPr>
            <a:normAutofit/>
          </a:bodyPr>
          <a:lstStyle/>
          <a:p>
            <a:r>
              <a:rPr lang="es-PE" b="1" i="1" dirty="0"/>
              <a:t>Herramientas de bases de datos encontradas en la Inteligencia de Negocios </a:t>
            </a:r>
            <a:endParaRPr lang="es-PE" dirty="0"/>
          </a:p>
        </p:txBody>
      </p:sp>
      <p:graphicFrame>
        <p:nvGraphicFramePr>
          <p:cNvPr id="4" name="Marcador de contenido 3"/>
          <p:cNvGraphicFramePr>
            <a:graphicFrameLocks noGrp="1"/>
          </p:cNvGraphicFramePr>
          <p:nvPr>
            <p:ph idx="1"/>
            <p:extLst>
              <p:ext uri="{D42A27DB-BD31-4B8C-83A1-F6EECF244321}">
                <p14:modId xmlns:p14="http://schemas.microsoft.com/office/powerpoint/2010/main" val="3844194177"/>
              </p:ext>
            </p:extLst>
          </p:nvPr>
        </p:nvGraphicFramePr>
        <p:xfrm>
          <a:off x="496549" y="1199213"/>
          <a:ext cx="11198902" cy="34027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Marcador de contenido 3"/>
          <p:cNvGraphicFramePr>
            <a:graphicFrameLocks/>
          </p:cNvGraphicFramePr>
          <p:nvPr>
            <p:extLst>
              <p:ext uri="{D42A27DB-BD31-4B8C-83A1-F6EECF244321}">
                <p14:modId xmlns:p14="http://schemas.microsoft.com/office/powerpoint/2010/main" val="3222811609"/>
              </p:ext>
            </p:extLst>
          </p:nvPr>
        </p:nvGraphicFramePr>
        <p:xfrm>
          <a:off x="299803" y="3897443"/>
          <a:ext cx="11257613" cy="271571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9304920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style>
          <a:lnRef idx="2">
            <a:schemeClr val="accent1"/>
          </a:lnRef>
          <a:fillRef idx="1">
            <a:schemeClr val="lt1"/>
          </a:fillRef>
          <a:effectRef idx="0">
            <a:schemeClr val="accent1"/>
          </a:effectRef>
          <a:fontRef idx="minor">
            <a:schemeClr val="dk1"/>
          </a:fontRef>
        </p:style>
        <p:txBody>
          <a:bodyPr/>
          <a:lstStyle/>
          <a:p>
            <a:r>
              <a:rPr lang="es-PE" b="1" i="1" dirty="0"/>
              <a:t>Beneficios de la Inteligencia de Negocios</a:t>
            </a:r>
            <a:endParaRPr lang="es-PE" dirty="0"/>
          </a:p>
        </p:txBody>
      </p:sp>
      <p:graphicFrame>
        <p:nvGraphicFramePr>
          <p:cNvPr id="4" name="Marcador de contenido 3"/>
          <p:cNvGraphicFramePr>
            <a:graphicFrameLocks noGrp="1"/>
          </p:cNvGraphicFramePr>
          <p:nvPr>
            <p:ph idx="1"/>
            <p:extLst>
              <p:ext uri="{D42A27DB-BD31-4B8C-83A1-F6EECF244321}">
                <p14:modId xmlns:p14="http://schemas.microsoft.com/office/powerpoint/2010/main" val="416598276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810967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style>
          <a:lnRef idx="2">
            <a:schemeClr val="accent2"/>
          </a:lnRef>
          <a:fillRef idx="1">
            <a:schemeClr val="lt1"/>
          </a:fillRef>
          <a:effectRef idx="0">
            <a:schemeClr val="accent2"/>
          </a:effectRef>
          <a:fontRef idx="minor">
            <a:schemeClr val="dk1"/>
          </a:fontRef>
        </p:style>
        <p:txBody>
          <a:bodyPr/>
          <a:lstStyle/>
          <a:p>
            <a:r>
              <a:rPr lang="es-PE" b="1" i="1" dirty="0"/>
              <a:t>Plataformas de Business </a:t>
            </a:r>
            <a:r>
              <a:rPr lang="es-PE" b="1" i="1" dirty="0" err="1" smtClean="0"/>
              <a:t>Inteligence</a:t>
            </a:r>
            <a:endParaRPr lang="es-PE" dirty="0"/>
          </a:p>
        </p:txBody>
      </p:sp>
      <p:pic>
        <p:nvPicPr>
          <p:cNvPr id="2050" name="Picture 2" descr="Resultado de imagen para Pentaho BI Suit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0342" y="2182735"/>
            <a:ext cx="4946078" cy="1472047"/>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magen relacionada"/>
          <p:cNvPicPr>
            <a:picLocks noChangeAspect="1" noChangeArrowheads="1"/>
          </p:cNvPicPr>
          <p:nvPr/>
        </p:nvPicPr>
        <p:blipFill rotWithShape="1">
          <a:blip r:embed="rId3">
            <a:extLst>
              <a:ext uri="{28A0092B-C50C-407E-A947-70E740481C1C}">
                <a14:useLocalDpi xmlns:a14="http://schemas.microsoft.com/office/drawing/2010/main" val="0"/>
              </a:ext>
            </a:extLst>
          </a:blip>
          <a:srcRect l="3812" t="29407" r="4513" b="32998"/>
          <a:stretch/>
        </p:blipFill>
        <p:spPr bwMode="auto">
          <a:xfrm>
            <a:off x="5641975" y="2182735"/>
            <a:ext cx="6425107" cy="1482144"/>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Resultado de imagen para Qlikview"/>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4011918"/>
            <a:ext cx="3433997" cy="2569140"/>
          </a:xfrm>
          <a:prstGeom prst="rect">
            <a:avLst/>
          </a:prstGeom>
          <a:noFill/>
          <a:extLst>
            <a:ext uri="{909E8E84-426E-40DD-AFC4-6F175D3DCCD1}">
              <a14:hiddenFill xmlns:a14="http://schemas.microsoft.com/office/drawing/2010/main">
                <a:solidFill>
                  <a:srgbClr val="FFFFFF"/>
                </a:solidFill>
              </a14:hiddenFill>
            </a:ext>
          </a:extLst>
        </p:spPr>
      </p:pic>
      <p:sp>
        <p:nvSpPr>
          <p:cNvPr id="4" name="AutoShape 8" descr="Resultado de imagen para MicroStrategy"/>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PE"/>
          </a:p>
        </p:txBody>
      </p:sp>
      <p:sp>
        <p:nvSpPr>
          <p:cNvPr id="5" name="AutoShape 10" descr="Resultado de imagen para MicroStrategy"/>
          <p:cNvSpPr>
            <a:spLocks noChangeAspect="1" noChangeArrowheads="1"/>
          </p:cNvSpPr>
          <p:nvPr/>
        </p:nvSpPr>
        <p:spPr bwMode="auto">
          <a:xfrm>
            <a:off x="5149798" y="4896701"/>
            <a:ext cx="364830" cy="36483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PE"/>
          </a:p>
        </p:txBody>
      </p:sp>
      <p:pic>
        <p:nvPicPr>
          <p:cNvPr id="2060" name="Picture 12" descr="Resultado de imagen para MicroStrategy"/>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97398" y="4156926"/>
            <a:ext cx="6840554" cy="18241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94764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style>
          <a:lnRef idx="2">
            <a:schemeClr val="accent6"/>
          </a:lnRef>
          <a:fillRef idx="1">
            <a:schemeClr val="lt1"/>
          </a:fillRef>
          <a:effectRef idx="0">
            <a:schemeClr val="accent6"/>
          </a:effectRef>
          <a:fontRef idx="minor">
            <a:schemeClr val="dk1"/>
          </a:fontRef>
        </p:style>
        <p:txBody>
          <a:bodyPr/>
          <a:lstStyle/>
          <a:p>
            <a:r>
              <a:rPr lang="es-PE" b="1" i="1" dirty="0"/>
              <a:t>El Business </a:t>
            </a:r>
            <a:r>
              <a:rPr lang="es-PE" b="1" i="1" dirty="0" err="1"/>
              <a:t>Intelligence</a:t>
            </a:r>
            <a:r>
              <a:rPr lang="es-PE" b="1" i="1" dirty="0"/>
              <a:t>  en los diferentes departamentos de empresa</a:t>
            </a:r>
            <a:endParaRPr lang="es-PE" dirty="0"/>
          </a:p>
        </p:txBody>
      </p:sp>
      <p:graphicFrame>
        <p:nvGraphicFramePr>
          <p:cNvPr id="4" name="Diagrama 3"/>
          <p:cNvGraphicFramePr/>
          <p:nvPr>
            <p:extLst>
              <p:ext uri="{D42A27DB-BD31-4B8C-83A1-F6EECF244321}">
                <p14:modId xmlns:p14="http://schemas.microsoft.com/office/powerpoint/2010/main" val="1303570915"/>
              </p:ext>
            </p:extLst>
          </p:nvPr>
        </p:nvGraphicFramePr>
        <p:xfrm>
          <a:off x="424721" y="1870570"/>
          <a:ext cx="10929079" cy="44476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41562281"/>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TotalTime>
  <Words>363</Words>
  <Application>Microsoft Office PowerPoint</Application>
  <PresentationFormat>Panorámica</PresentationFormat>
  <Paragraphs>43</Paragraphs>
  <Slides>10</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10</vt:i4>
      </vt:variant>
    </vt:vector>
  </HeadingPairs>
  <TitlesOfParts>
    <vt:vector size="14" baseType="lpstr">
      <vt:lpstr>Arial</vt:lpstr>
      <vt:lpstr>Calibri</vt:lpstr>
      <vt:lpstr>Calibri Light</vt:lpstr>
      <vt:lpstr>Tema de Office</vt:lpstr>
      <vt:lpstr>Inteligencia de Negocios</vt:lpstr>
      <vt:lpstr>Definición de la Inteligencia de Negocios</vt:lpstr>
      <vt:lpstr>Errores que las empresas cometen al no contar con BI</vt:lpstr>
      <vt:lpstr>Diferencia entre datos, información y conocimiento</vt:lpstr>
      <vt:lpstr>Arquitectura de una solución de Business Intelligence</vt:lpstr>
      <vt:lpstr>Herramientas de bases de datos encontradas en la Inteligencia de Negocios </vt:lpstr>
      <vt:lpstr>Beneficios de la Inteligencia de Negocios</vt:lpstr>
      <vt:lpstr>Plataformas de Business Inteligence</vt:lpstr>
      <vt:lpstr>El Business Intelligence  en los diferentes departamentos de empresa</vt:lpstr>
      <vt:lpstr>Conclusiones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Inteligencia de Negocios</dc:title>
  <dc:creator>user</dc:creator>
  <cp:lastModifiedBy>ALUMNO</cp:lastModifiedBy>
  <cp:revision>6</cp:revision>
  <dcterms:created xsi:type="dcterms:W3CDTF">2017-12-20T01:03:35Z</dcterms:created>
  <dcterms:modified xsi:type="dcterms:W3CDTF">2017-12-20T02:42:20Z</dcterms:modified>
</cp:coreProperties>
</file>