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8" r:id="rId11"/>
    <p:sldId id="261" r:id="rId12"/>
    <p:sldId id="263" r:id="rId1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7" autoAdjust="0"/>
  </p:normalViewPr>
  <p:slideViewPr>
    <p:cSldViewPr>
      <p:cViewPr varScale="1">
        <p:scale>
          <a:sx n="86" d="100"/>
          <a:sy n="86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0260963-6E01-4825-BE3B-159C8879CB0E}" type="datetimeFigureOut">
              <a:rPr lang="es-PE" smtClean="0"/>
              <a:t>11/08/2016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3077B97-4D24-4284-B223-612FF1F9C2A9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vojtajina.github.io/html5la/2012-05-11-brighton/images/AngularShield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827" y="1416943"/>
            <a:ext cx="64865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156176" y="5029809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Cesar Bocanegra</a:t>
            </a:r>
          </a:p>
          <a:p>
            <a:r>
              <a:rPr lang="es-PE" sz="2000" b="1" dirty="0" smtClean="0"/>
              <a:t>Ricardo Tafur</a:t>
            </a:r>
          </a:p>
          <a:p>
            <a:r>
              <a:rPr lang="es-PE" sz="2000" b="1" dirty="0" smtClean="0"/>
              <a:t>Pedro Padilla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1151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971600" y="620688"/>
            <a:ext cx="5040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b="1" dirty="0" smtClean="0"/>
              <a:t>VOCABULARIO</a:t>
            </a:r>
            <a:endParaRPr lang="es-PE" sz="4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827584" y="1556792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Vistas.</a:t>
            </a:r>
            <a:r>
              <a:rPr lang="es-PE" dirty="0"/>
              <a:t> Lo que el usuario visualiza. Parte de una plantilla, </a:t>
            </a:r>
            <a:r>
              <a:rPr lang="es-PE" dirty="0" smtClean="0"/>
              <a:t>se funde </a:t>
            </a:r>
            <a:r>
              <a:rPr lang="es-PE" dirty="0"/>
              <a:t>con el modelo y se </a:t>
            </a:r>
            <a:r>
              <a:rPr lang="es-PE" dirty="0" err="1"/>
              <a:t>renderiza</a:t>
            </a:r>
            <a:r>
              <a:rPr lang="es-PE" dirty="0"/>
              <a:t> en el árbol DOM.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68" y="2206674"/>
            <a:ext cx="5194655" cy="37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8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971600" y="620688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/>
              <a:t>Hola </a:t>
            </a:r>
            <a:r>
              <a:rPr lang="es-PE" b="1" dirty="0" smtClean="0"/>
              <a:t>…..</a:t>
            </a:r>
            <a:endParaRPr lang="es-PE" dirty="0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8914"/>
          <a:stretch/>
        </p:blipFill>
        <p:spPr bwMode="auto">
          <a:xfrm>
            <a:off x="611560" y="1262604"/>
            <a:ext cx="8270006" cy="382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82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78" b="70634"/>
          <a:stretch/>
        </p:blipFill>
        <p:spPr bwMode="auto">
          <a:xfrm>
            <a:off x="755576" y="1340768"/>
            <a:ext cx="771486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82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476672"/>
            <a:ext cx="207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latin typeface="Calibri" panose="020F0502020204030204" pitchFamily="34" charset="0"/>
              </a:rPr>
              <a:t>Introducción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55576" y="1160810"/>
            <a:ext cx="79639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PE" sz="1600" dirty="0">
                <a:latin typeface="Calibri" panose="020F0502020204030204" pitchFamily="34" charset="0"/>
              </a:rPr>
              <a:t>La web de está era se ha transformado en un medio masivo, donde millones de </a:t>
            </a:r>
            <a:r>
              <a:rPr lang="es-PE" sz="1600" dirty="0" smtClean="0">
                <a:latin typeface="Calibri" panose="020F0502020204030204" pitchFamily="34" charset="0"/>
              </a:rPr>
              <a:t>usuarios </a:t>
            </a:r>
          </a:p>
          <a:p>
            <a:pPr algn="just"/>
            <a:r>
              <a:rPr lang="es-PE" sz="1600" dirty="0" smtClean="0">
                <a:latin typeface="Calibri" panose="020F0502020204030204" pitchFamily="34" charset="0"/>
              </a:rPr>
              <a:t>se </a:t>
            </a:r>
            <a:r>
              <a:rPr lang="es-PE" sz="1600" dirty="0">
                <a:latin typeface="Calibri" panose="020F0502020204030204" pitchFamily="34" charset="0"/>
              </a:rPr>
              <a:t>congregan para consumir contenido multimedia, realizar tramites, compartir información,</a:t>
            </a:r>
          </a:p>
          <a:p>
            <a:pPr algn="just"/>
            <a:r>
              <a:rPr lang="es-PE" sz="1600" dirty="0">
                <a:latin typeface="Calibri" panose="020F0502020204030204" pitchFamily="34" charset="0"/>
              </a:rPr>
              <a:t>aprender y divertirse. Son pocos los ámbitos de la sociedad que ya no utilizan la internet para</a:t>
            </a:r>
          </a:p>
          <a:p>
            <a:pPr algn="just"/>
            <a:r>
              <a:rPr lang="es-PE" sz="1600" dirty="0">
                <a:latin typeface="Calibri" panose="020F0502020204030204" pitchFamily="34" charset="0"/>
              </a:rPr>
              <a:t>interactuar con otras personas o incluso para trabajar</a:t>
            </a:r>
            <a:r>
              <a:rPr lang="es-PE" sz="1600" dirty="0" smtClean="0">
                <a:latin typeface="Calibri" panose="020F0502020204030204" pitchFamily="34" charset="0"/>
              </a:rPr>
              <a:t>.</a:t>
            </a:r>
          </a:p>
          <a:p>
            <a:pPr algn="just"/>
            <a:endParaRPr lang="es-PE" sz="1600" dirty="0">
              <a:latin typeface="Calibri" panose="020F0502020204030204" pitchFamily="34" charset="0"/>
            </a:endParaRPr>
          </a:p>
          <a:p>
            <a:pPr algn="just"/>
            <a:r>
              <a:rPr lang="es-PE" sz="1600" dirty="0">
                <a:latin typeface="Calibri" panose="020F0502020204030204" pitchFamily="34" charset="0"/>
              </a:rPr>
              <a:t>Las aplicaciones web son posiblemente una de las formas mas comunes de interacción con</a:t>
            </a:r>
          </a:p>
          <a:p>
            <a:pPr algn="just"/>
            <a:r>
              <a:rPr lang="es-PE" sz="1600" dirty="0">
                <a:latin typeface="Calibri" panose="020F0502020204030204" pitchFamily="34" charset="0"/>
              </a:rPr>
              <a:t>los usuarios, no son las paginas estáticas de los 90’s sino sitios que ofrecen servicios, procesan</a:t>
            </a:r>
          </a:p>
          <a:p>
            <a:pPr algn="just"/>
            <a:r>
              <a:rPr lang="es-PE" sz="1600" dirty="0">
                <a:latin typeface="Calibri" panose="020F0502020204030204" pitchFamily="34" charset="0"/>
              </a:rPr>
              <a:t>datos y realizan transacciones o cálculos complejos.</a:t>
            </a:r>
          </a:p>
        </p:txBody>
      </p:sp>
      <p:pic>
        <p:nvPicPr>
          <p:cNvPr id="2050" name="Picture 2" descr="http://www.h2tic.com/imagenes/desarrollo-web-medi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872" y="3322386"/>
            <a:ext cx="4322360" cy="27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05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365104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827584" y="1700808"/>
            <a:ext cx="79191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>
                <a:latin typeface="Calibri" panose="020F0502020204030204" pitchFamily="34" charset="0"/>
              </a:rPr>
              <a:t>AngularJS es, en síntesis, un </a:t>
            </a:r>
            <a:r>
              <a:rPr lang="es-PE" sz="1600" dirty="0" err="1">
                <a:latin typeface="Calibri" panose="020F0502020204030204" pitchFamily="34" charset="0"/>
              </a:rPr>
              <a:t>framework</a:t>
            </a:r>
            <a:r>
              <a:rPr lang="es-PE" sz="1600" dirty="0">
                <a:latin typeface="Calibri" panose="020F0502020204030204" pitchFamily="34" charset="0"/>
              </a:rPr>
              <a:t> de código abierto y gratuito desarrollado por Google.</a:t>
            </a:r>
          </a:p>
          <a:p>
            <a:r>
              <a:rPr lang="es-PE" sz="1600" dirty="0">
                <a:latin typeface="Calibri" panose="020F0502020204030204" pitchFamily="34" charset="0"/>
              </a:rPr>
              <a:t>Esta basado en el popular lenguaje </a:t>
            </a:r>
            <a:r>
              <a:rPr lang="es-PE" sz="1600" dirty="0" err="1">
                <a:latin typeface="Calibri" panose="020F0502020204030204" pitchFamily="34" charset="0"/>
              </a:rPr>
              <a:t>Javascript</a:t>
            </a:r>
            <a:r>
              <a:rPr lang="es-PE" sz="1600" dirty="0">
                <a:latin typeface="Calibri" panose="020F0502020204030204" pitchFamily="34" charset="0"/>
              </a:rPr>
              <a:t> y su objetivo principal es crear aplicaciones</a:t>
            </a:r>
          </a:p>
          <a:p>
            <a:r>
              <a:rPr lang="es-PE" sz="1600" dirty="0">
                <a:latin typeface="Calibri" panose="020F0502020204030204" pitchFamily="34" charset="0"/>
              </a:rPr>
              <a:t>web dinámicas y eficientes</a:t>
            </a:r>
            <a:r>
              <a:rPr lang="es-PE" sz="1600" dirty="0" smtClean="0">
                <a:latin typeface="Calibri" panose="020F0502020204030204" pitchFamily="34" charset="0"/>
              </a:rPr>
              <a:t>.</a:t>
            </a:r>
          </a:p>
          <a:p>
            <a:endParaRPr lang="es-PE" sz="1600" dirty="0">
              <a:latin typeface="Calibri" panose="020F0502020204030204" pitchFamily="34" charset="0"/>
            </a:endParaRPr>
          </a:p>
          <a:p>
            <a:r>
              <a:rPr lang="es-PE" sz="1600" dirty="0" smtClean="0">
                <a:latin typeface="Calibri" panose="020F0502020204030204" pitchFamily="34" charset="0"/>
              </a:rPr>
              <a:t>A </a:t>
            </a:r>
            <a:r>
              <a:rPr lang="es-PE" sz="1600" dirty="0">
                <a:latin typeface="Calibri" panose="020F0502020204030204" pitchFamily="34" charset="0"/>
              </a:rPr>
              <a:t>diferencia de otros </a:t>
            </a:r>
            <a:r>
              <a:rPr lang="es-PE" sz="1600" dirty="0" err="1">
                <a:latin typeface="Calibri" panose="020F0502020204030204" pitchFamily="34" charset="0"/>
              </a:rPr>
              <a:t>frameworks</a:t>
            </a:r>
            <a:r>
              <a:rPr lang="es-PE" sz="1600" dirty="0">
                <a:latin typeface="Calibri" panose="020F0502020204030204" pitchFamily="34" charset="0"/>
              </a:rPr>
              <a:t> populares, AngularJS es un </a:t>
            </a:r>
            <a:r>
              <a:rPr lang="es-PE" sz="1600" dirty="0" err="1">
                <a:latin typeface="Calibri" panose="020F0502020204030204" pitchFamily="34" charset="0"/>
              </a:rPr>
              <a:t>framework</a:t>
            </a:r>
            <a:r>
              <a:rPr lang="es-PE" sz="1600" dirty="0">
                <a:latin typeface="Calibri" panose="020F0502020204030204" pitchFamily="34" charset="0"/>
              </a:rPr>
              <a:t> estructural, no</a:t>
            </a:r>
          </a:p>
          <a:p>
            <a:r>
              <a:rPr lang="es-PE" sz="1600" dirty="0">
                <a:latin typeface="Calibri" panose="020F0502020204030204" pitchFamily="34" charset="0"/>
              </a:rPr>
              <a:t>depende ni esta compuesto por elementos gráficos, imágenes o CSS, solamente se enfoca</a:t>
            </a:r>
          </a:p>
          <a:p>
            <a:r>
              <a:rPr lang="es-PE" sz="1600" dirty="0">
                <a:latin typeface="Calibri" panose="020F0502020204030204" pitchFamily="34" charset="0"/>
              </a:rPr>
              <a:t>en administrar la parte lógica de tu aplicación.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27584" y="692696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latin typeface="Calibri" panose="020F0502020204030204" pitchFamily="34" charset="0"/>
              </a:rPr>
              <a:t>¿Qué es AngularJS?</a:t>
            </a:r>
          </a:p>
        </p:txBody>
      </p:sp>
    </p:spTree>
    <p:extLst>
      <p:ext uri="{BB962C8B-B14F-4D97-AF65-F5344CB8AC3E}">
        <p14:creationId xmlns:p14="http://schemas.microsoft.com/office/powerpoint/2010/main" val="365458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692696"/>
            <a:ext cx="393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latin typeface="Calibri" panose="020F0502020204030204" pitchFamily="34" charset="0"/>
              </a:rPr>
              <a:t>¿Por qué usar AngularJS?</a:t>
            </a:r>
            <a:endParaRPr lang="es-PE" sz="2800" b="1" dirty="0">
              <a:latin typeface="Calibri" panose="020F0502020204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27584" y="1556792"/>
            <a:ext cx="7685117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s-PE" sz="1600" b="1" dirty="0" smtClean="0">
                <a:latin typeface="Calibri" panose="020F0502020204030204" pitchFamily="34" charset="0"/>
              </a:rPr>
              <a:t>Es </a:t>
            </a:r>
            <a:r>
              <a:rPr lang="es-PE" sz="1600" b="1" dirty="0">
                <a:latin typeface="Calibri" panose="020F0502020204030204" pitchFamily="34" charset="0"/>
              </a:rPr>
              <a:t>extremadamente popular</a:t>
            </a:r>
            <a:r>
              <a:rPr lang="es-PE" sz="1600" dirty="0">
                <a:latin typeface="Calibri" panose="020F0502020204030204" pitchFamily="34" charset="0"/>
              </a:rPr>
              <a:t>: te será muy fácil encontrar materiales, foros y contratar</a:t>
            </a:r>
          </a:p>
          <a:p>
            <a:r>
              <a:rPr lang="es-PE" sz="1600" dirty="0">
                <a:latin typeface="Calibri" panose="020F0502020204030204" pitchFamily="34" charset="0"/>
              </a:rPr>
              <a:t>desarrolladores que dominen el tema</a:t>
            </a:r>
            <a:r>
              <a:rPr lang="es-PE" sz="1600" dirty="0" smtClean="0">
                <a:latin typeface="Calibri" panose="020F0502020204030204" pitchFamily="34" charset="0"/>
              </a:rPr>
              <a:t>.</a:t>
            </a:r>
          </a:p>
          <a:p>
            <a:r>
              <a:rPr lang="es-PE" sz="1600" dirty="0">
                <a:latin typeface="Calibri" panose="020F0502020204030204" pitchFamily="34" charset="0"/>
              </a:rPr>
              <a:t> </a:t>
            </a:r>
            <a:endParaRPr lang="es-PE" sz="1600" dirty="0" smtClean="0">
              <a:latin typeface="Calibri" panose="020F0502020204030204" pitchFamily="34" charset="0"/>
            </a:endParaRPr>
          </a:p>
          <a:p>
            <a:r>
              <a:rPr lang="es-PE" sz="1600" b="1" dirty="0" smtClean="0">
                <a:latin typeface="Calibri" panose="020F0502020204030204" pitchFamily="34" charset="0"/>
              </a:rPr>
              <a:t>b)     No </a:t>
            </a:r>
            <a:r>
              <a:rPr lang="es-PE" sz="1600" b="1" dirty="0">
                <a:latin typeface="Calibri" panose="020F0502020204030204" pitchFamily="34" charset="0"/>
              </a:rPr>
              <a:t>utiliza componentes gráficos</a:t>
            </a:r>
            <a:r>
              <a:rPr lang="es-PE" sz="1600" dirty="0">
                <a:latin typeface="Calibri" panose="020F0502020204030204" pitchFamily="34" charset="0"/>
              </a:rPr>
              <a:t>: tienes libertad total para personalizar tu aplicación</a:t>
            </a:r>
          </a:p>
          <a:p>
            <a:r>
              <a:rPr lang="es-PE" sz="1600" dirty="0">
                <a:latin typeface="Calibri" panose="020F0502020204030204" pitchFamily="34" charset="0"/>
              </a:rPr>
              <a:t>hasta el mas mínimo detalle</a:t>
            </a:r>
            <a:r>
              <a:rPr lang="es-PE" sz="1600" dirty="0" smtClean="0">
                <a:latin typeface="Calibri" panose="020F0502020204030204" pitchFamily="34" charset="0"/>
              </a:rPr>
              <a:t>.</a:t>
            </a:r>
          </a:p>
          <a:p>
            <a:endParaRPr lang="es-PE" sz="1600" dirty="0">
              <a:latin typeface="Calibri" panose="020F0502020204030204" pitchFamily="34" charset="0"/>
            </a:endParaRPr>
          </a:p>
          <a:p>
            <a:r>
              <a:rPr lang="es-PE" sz="1600" b="1" dirty="0" smtClean="0">
                <a:latin typeface="Calibri" panose="020F0502020204030204" pitchFamily="34" charset="0"/>
              </a:rPr>
              <a:t>c)     Es </a:t>
            </a:r>
            <a:r>
              <a:rPr lang="es-PE" sz="1600" b="1" dirty="0">
                <a:latin typeface="Calibri" panose="020F0502020204030204" pitchFamily="34" charset="0"/>
              </a:rPr>
              <a:t>Liviano y eficiente</a:t>
            </a:r>
            <a:r>
              <a:rPr lang="es-PE" sz="1600" dirty="0">
                <a:latin typeface="Calibri" panose="020F0502020204030204" pitchFamily="34" charset="0"/>
              </a:rPr>
              <a:t>: El </a:t>
            </a:r>
            <a:r>
              <a:rPr lang="es-PE" sz="1600" dirty="0" err="1">
                <a:latin typeface="Calibri" panose="020F0502020204030204" pitchFamily="34" charset="0"/>
              </a:rPr>
              <a:t>framework</a:t>
            </a:r>
            <a:r>
              <a:rPr lang="es-PE" sz="1600" dirty="0">
                <a:latin typeface="Calibri" panose="020F0502020204030204" pitchFamily="34" charset="0"/>
              </a:rPr>
              <a:t> completo mide apenas 105kb y esta optimizado</a:t>
            </a:r>
          </a:p>
          <a:p>
            <a:r>
              <a:rPr lang="es-PE" sz="1600" dirty="0">
                <a:latin typeface="Calibri" panose="020F0502020204030204" pitchFamily="34" charset="0"/>
              </a:rPr>
              <a:t>para utilizar al mínimo los recursos del sistema</a:t>
            </a:r>
            <a:r>
              <a:rPr lang="es-PE" sz="1600" dirty="0" smtClean="0">
                <a:latin typeface="Calibri" panose="020F0502020204030204" pitchFamily="34" charset="0"/>
              </a:rPr>
              <a:t>.</a:t>
            </a:r>
          </a:p>
          <a:p>
            <a:endParaRPr lang="es-PE" sz="1600" dirty="0">
              <a:latin typeface="Calibri" panose="020F0502020204030204" pitchFamily="34" charset="0"/>
            </a:endParaRPr>
          </a:p>
          <a:p>
            <a:r>
              <a:rPr lang="es-PE" sz="1600" b="1" dirty="0" smtClean="0">
                <a:latin typeface="Calibri" panose="020F0502020204030204" pitchFamily="34" charset="0"/>
              </a:rPr>
              <a:t>d)     Escribes </a:t>
            </a:r>
            <a:r>
              <a:rPr lang="es-PE" sz="1600" b="1" dirty="0">
                <a:latin typeface="Calibri" panose="020F0502020204030204" pitchFamily="34" charset="0"/>
              </a:rPr>
              <a:t>Menos Código</a:t>
            </a:r>
            <a:r>
              <a:rPr lang="es-PE" sz="1600" dirty="0">
                <a:latin typeface="Calibri" panose="020F0502020204030204" pitchFamily="34" charset="0"/>
              </a:rPr>
              <a:t>: Todo el </a:t>
            </a:r>
            <a:r>
              <a:rPr lang="es-PE" sz="1600" dirty="0" err="1">
                <a:latin typeface="Calibri" panose="020F0502020204030204" pitchFamily="34" charset="0"/>
              </a:rPr>
              <a:t>framework</a:t>
            </a:r>
            <a:r>
              <a:rPr lang="es-PE" sz="1600" dirty="0">
                <a:latin typeface="Calibri" panose="020F0502020204030204" pitchFamily="34" charset="0"/>
              </a:rPr>
              <a:t> esta diseñado para ahorrarte tiempo sin</a:t>
            </a:r>
          </a:p>
          <a:p>
            <a:r>
              <a:rPr lang="es-PE" sz="1600" dirty="0">
                <a:latin typeface="Calibri" panose="020F0502020204030204" pitchFamily="34" charset="0"/>
              </a:rPr>
              <a:t>perder de vista la calidad y buenas practicas</a:t>
            </a:r>
            <a:r>
              <a:rPr lang="es-PE" sz="1600" dirty="0" smtClean="0">
                <a:latin typeface="Calibri" panose="020F0502020204030204" pitchFamily="34" charset="0"/>
              </a:rPr>
              <a:t>.</a:t>
            </a:r>
          </a:p>
          <a:p>
            <a:endParaRPr lang="es-PE" sz="1600" dirty="0">
              <a:latin typeface="Calibri" panose="020F0502020204030204" pitchFamily="34" charset="0"/>
            </a:endParaRPr>
          </a:p>
          <a:p>
            <a:r>
              <a:rPr lang="es-PE" sz="1600" b="1" dirty="0" smtClean="0">
                <a:latin typeface="Calibri" panose="020F0502020204030204" pitchFamily="34" charset="0"/>
              </a:rPr>
              <a:t>e)      Coexiste </a:t>
            </a:r>
            <a:r>
              <a:rPr lang="es-PE" sz="1600" b="1" dirty="0">
                <a:latin typeface="Calibri" panose="020F0502020204030204" pitchFamily="34" charset="0"/>
              </a:rPr>
              <a:t>con otros </a:t>
            </a:r>
            <a:r>
              <a:rPr lang="es-PE" sz="1600" b="1" dirty="0" err="1">
                <a:latin typeface="Calibri" panose="020F0502020204030204" pitchFamily="34" charset="0"/>
              </a:rPr>
              <a:t>frameworks</a:t>
            </a:r>
            <a:r>
              <a:rPr lang="es-PE" sz="1600" dirty="0">
                <a:latin typeface="Calibri" panose="020F0502020204030204" pitchFamily="34" charset="0"/>
              </a:rPr>
              <a:t>: Puedes utilizar AngularJS con otros </a:t>
            </a:r>
            <a:r>
              <a:rPr lang="es-PE" sz="1600" dirty="0" err="1">
                <a:latin typeface="Calibri" panose="020F0502020204030204" pitchFamily="34" charset="0"/>
              </a:rPr>
              <a:t>frameworks</a:t>
            </a:r>
            <a:r>
              <a:rPr lang="es-PE" sz="1600" dirty="0">
                <a:latin typeface="Calibri" panose="020F0502020204030204" pitchFamily="34" charset="0"/>
              </a:rPr>
              <a:t> y</a:t>
            </a:r>
          </a:p>
          <a:p>
            <a:r>
              <a:rPr lang="es-PE" sz="1600" dirty="0">
                <a:latin typeface="Calibri" panose="020F0502020204030204" pitchFamily="34" charset="0"/>
              </a:rPr>
              <a:t>herramientas como </a:t>
            </a:r>
            <a:r>
              <a:rPr lang="es-PE" sz="1600" dirty="0" err="1">
                <a:latin typeface="Calibri" panose="020F0502020204030204" pitchFamily="34" charset="0"/>
              </a:rPr>
              <a:t>jQuery</a:t>
            </a:r>
            <a:r>
              <a:rPr lang="es-PE" sz="1600" dirty="0">
                <a:latin typeface="Calibri" panose="020F0502020204030204" pitchFamily="34" charset="0"/>
              </a:rPr>
              <a:t>, </a:t>
            </a:r>
            <a:r>
              <a:rPr lang="es-PE" sz="1600" dirty="0" err="1">
                <a:latin typeface="Calibri" panose="020F0502020204030204" pitchFamily="34" charset="0"/>
              </a:rPr>
              <a:t>Bootstrap</a:t>
            </a:r>
            <a:r>
              <a:rPr lang="es-PE" sz="1600" dirty="0">
                <a:latin typeface="Calibri" panose="020F0502020204030204" pitchFamily="34" charset="0"/>
              </a:rPr>
              <a:t> o </a:t>
            </a:r>
            <a:r>
              <a:rPr lang="es-PE" sz="1600" dirty="0" err="1">
                <a:latin typeface="Calibri" panose="020F0502020204030204" pitchFamily="34" charset="0"/>
              </a:rPr>
              <a:t>PhoneGap</a:t>
            </a:r>
            <a:r>
              <a:rPr lang="es-PE" sz="1600" dirty="0">
                <a:latin typeface="Calibri" panose="020F0502020204030204" pitchFamily="34" charset="0"/>
              </a:rPr>
              <a:t> sin temor a que aparezcan problemas</a:t>
            </a:r>
          </a:p>
          <a:p>
            <a:r>
              <a:rPr lang="es-PE" sz="1600" dirty="0">
                <a:latin typeface="Calibri" panose="020F0502020204030204" pitchFamily="34" charset="0"/>
              </a:rPr>
              <a:t>de incompatibilidad.</a:t>
            </a:r>
            <a:endParaRPr lang="es-PE" sz="1600" b="1" dirty="0" smtClean="0">
              <a:latin typeface="Calibri" panose="020F0502020204030204" pitchFamily="34" charset="0"/>
            </a:endParaRPr>
          </a:p>
          <a:p>
            <a:endParaRPr lang="es-PE" sz="1600" dirty="0" smtClean="0">
              <a:latin typeface="Calibri" panose="020F0502020204030204" pitchFamily="34" charset="0"/>
            </a:endParaRPr>
          </a:p>
          <a:p>
            <a:endParaRPr lang="es-PE" dirty="0" smtClean="0">
              <a:latin typeface="Calibri" panose="020F0502020204030204" pitchFamily="34" charset="0"/>
            </a:endParaRPr>
          </a:p>
          <a:p>
            <a:endParaRPr lang="es-P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1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692696"/>
            <a:ext cx="393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latin typeface="Calibri" panose="020F0502020204030204" pitchFamily="34" charset="0"/>
              </a:rPr>
              <a:t>¿Por qué usar AngularJS?</a:t>
            </a:r>
            <a:endParaRPr lang="es-PE" sz="2800" b="1" dirty="0">
              <a:latin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24944"/>
            <a:ext cx="4077269" cy="296268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83568" y="155679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Esto se consigue actualizando la vista </a:t>
            </a:r>
            <a:r>
              <a:rPr lang="es-PE" dirty="0" smtClean="0"/>
              <a:t>automáticamente cuando </a:t>
            </a:r>
            <a:r>
              <a:rPr lang="es-PE" dirty="0"/>
              <a:t>cambia el modelo, o viceversa. </a:t>
            </a:r>
            <a:r>
              <a:rPr lang="es-PE" dirty="0" err="1"/>
              <a:t>Two-way</a:t>
            </a:r>
            <a:r>
              <a:rPr lang="es-PE" dirty="0"/>
              <a:t> </a:t>
            </a:r>
            <a:r>
              <a:rPr lang="es-PE" dirty="0" smtClean="0"/>
              <a:t>data </a:t>
            </a:r>
            <a:r>
              <a:rPr lang="es-PE" dirty="0" err="1" smtClean="0"/>
              <a:t>binding</a:t>
            </a:r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58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3" y="692696"/>
            <a:ext cx="3653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u="sng" dirty="0">
                <a:latin typeface="Calibri" panose="020F0502020204030204" pitchFamily="34" charset="0"/>
              </a:rPr>
              <a:t>Proyecto con AngularJS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043608" y="1340768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latin typeface="Calibri" panose="020F0502020204030204" pitchFamily="34" charset="0"/>
              </a:rPr>
              <a:t>Descargar </a:t>
            </a:r>
            <a:r>
              <a:rPr lang="es-PE" b="1" dirty="0">
                <a:latin typeface="Calibri" panose="020F0502020204030204" pitchFamily="34" charset="0"/>
              </a:rPr>
              <a:t>AngularJS</a:t>
            </a:r>
            <a:endParaRPr lang="es-PE" dirty="0">
              <a:latin typeface="Calibri" panose="020F0502020204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82" t="16909" r="31708" b="35467"/>
          <a:stretch/>
        </p:blipFill>
        <p:spPr bwMode="auto">
          <a:xfrm>
            <a:off x="2339752" y="1851577"/>
            <a:ext cx="5606063" cy="395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97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971600" y="620688"/>
            <a:ext cx="5040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b="1" dirty="0" smtClean="0"/>
              <a:t>VOCABULARIO</a:t>
            </a:r>
            <a:endParaRPr lang="es-PE" sz="4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7859222" cy="307700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27584" y="1556792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/>
              <a:t>Scope</a:t>
            </a:r>
            <a:r>
              <a:rPr lang="es-PE" dirty="0"/>
              <a:t>. Es el responsable de detectar los cambios en </a:t>
            </a:r>
            <a:r>
              <a:rPr lang="es-PE" dirty="0" smtClean="0"/>
              <a:t>el modelo </a:t>
            </a:r>
            <a:r>
              <a:rPr lang="es-PE" dirty="0"/>
              <a:t>y proporciona el contexto a las plantillas.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3170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971600" y="620688"/>
            <a:ext cx="5040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b="1" dirty="0" smtClean="0"/>
              <a:t>VOCABULARIO</a:t>
            </a:r>
            <a:endParaRPr lang="es-PE" sz="4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827584" y="155679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Controlador</a:t>
            </a:r>
            <a:r>
              <a:rPr lang="es-PE" dirty="0"/>
              <a:t>. Es el código con la lógica que comunica </a:t>
            </a:r>
            <a:r>
              <a:rPr lang="es-PE" dirty="0" smtClean="0"/>
              <a:t>el modelo </a:t>
            </a:r>
            <a:r>
              <a:rPr lang="es-PE" dirty="0"/>
              <a:t>con la vista.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55" y="3140968"/>
            <a:ext cx="3962953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7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971600" y="620688"/>
            <a:ext cx="5040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b="1" dirty="0" smtClean="0"/>
              <a:t>VOCABULARIO</a:t>
            </a:r>
            <a:endParaRPr lang="es-PE" sz="4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827584" y="155679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Modelo</a:t>
            </a:r>
            <a:r>
              <a:rPr lang="es-PE" dirty="0"/>
              <a:t>. Son los datos, que junto con la plantilla </a:t>
            </a:r>
            <a:r>
              <a:rPr lang="es-PE" dirty="0" smtClean="0"/>
              <a:t>producen las </a:t>
            </a:r>
            <a:r>
              <a:rPr lang="es-PE" dirty="0"/>
              <a:t>vistas.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23" y="2852936"/>
            <a:ext cx="4010585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09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89</TotalTime>
  <Words>422</Words>
  <Application>Microsoft Office PowerPoint</Application>
  <PresentationFormat>Presentación en pantalla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Impact</vt:lpstr>
      <vt:lpstr>Times New Roman</vt:lpstr>
      <vt:lpstr>NewsPrint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Operador1</dc:creator>
  <cp:lastModifiedBy>Alumno</cp:lastModifiedBy>
  <cp:revision>8</cp:revision>
  <dcterms:created xsi:type="dcterms:W3CDTF">2016-08-09T10:07:57Z</dcterms:created>
  <dcterms:modified xsi:type="dcterms:W3CDTF">2016-08-12T01:55:29Z</dcterms:modified>
</cp:coreProperties>
</file>