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embeddedFontLst>
    <p:embeddedFont>
      <p:font typeface="Quattrocento Sans" panose="020B0604020202020204" charset="0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Source Sans Pr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0" y="514350"/>
            <a:ext cx="45720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52832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905625" y="6513512"/>
            <a:ext cx="52832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4499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81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77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905625" y="6513512"/>
            <a:ext cx="5283200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E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147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061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124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378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118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9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336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246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53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387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483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5965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248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679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024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280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48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1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155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82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730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975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70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47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earch.twitter.com/search.js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earch.twitter.com/search.js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/>
        </p:nvSpPr>
        <p:spPr>
          <a:xfrm>
            <a:off x="2514600" y="762000"/>
            <a:ext cx="6964766" cy="63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4166"/>
              </a:lnSpc>
              <a:spcBef>
                <a:spcPts val="0"/>
              </a:spcBef>
              <a:buSzPct val="25000"/>
              <a:buNone/>
            </a:pPr>
            <a:r>
              <a:rPr lang="es-ES" sz="48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AngularJs</a:t>
            </a: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4953000" y="609600"/>
            <a:ext cx="220344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AngularJS</a:t>
            </a:r>
          </a:p>
        </p:txBody>
      </p:sp>
      <p:sp>
        <p:nvSpPr>
          <p:cNvPr id="18" name="Shape 18"/>
          <p:cNvSpPr/>
          <p:nvPr/>
        </p:nvSpPr>
        <p:spPr>
          <a:xfrm>
            <a:off x="381000" y="487680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1" dirty="0">
                <a:solidFill>
                  <a:srgbClr val="FCFCFD"/>
                </a:solidFill>
                <a:latin typeface="Calibri"/>
                <a:ea typeface="Calibri"/>
                <a:cs typeface="Calibri"/>
                <a:sym typeface="Calibri"/>
              </a:rPr>
              <a:t>Integrantes: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400" b="1" dirty="0" smtClean="0">
                <a:solidFill>
                  <a:srgbClr val="FCFCFD"/>
                </a:solidFill>
                <a:latin typeface="Calibri"/>
                <a:ea typeface="Calibri"/>
                <a:cs typeface="Calibri"/>
                <a:sym typeface="Calibri"/>
              </a:rPr>
              <a:t>Córdova </a:t>
            </a:r>
            <a:r>
              <a:rPr lang="es-ES" sz="2400" b="1" dirty="0" err="1" smtClean="0">
                <a:solidFill>
                  <a:srgbClr val="FCFCFD"/>
                </a:solidFill>
                <a:latin typeface="Calibri"/>
                <a:ea typeface="Calibri"/>
                <a:cs typeface="Calibri"/>
                <a:sym typeface="Calibri"/>
              </a:rPr>
              <a:t>Naventa</a:t>
            </a:r>
            <a:r>
              <a:rPr lang="es-ES" sz="2400" b="1" smtClean="0">
                <a:solidFill>
                  <a:srgbClr val="FCFCFD"/>
                </a:solidFill>
                <a:latin typeface="Calibri"/>
                <a:ea typeface="Calibri"/>
                <a:cs typeface="Calibri"/>
                <a:sym typeface="Calibri"/>
              </a:rPr>
              <a:t>, Juan</a:t>
            </a:r>
            <a:endParaRPr lang="es-ES" sz="2400" b="1" dirty="0">
              <a:solidFill>
                <a:srgbClr val="FCFC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400" b="1" dirty="0">
                <a:solidFill>
                  <a:srgbClr val="FCFCFD"/>
                </a:solidFill>
                <a:latin typeface="Calibri"/>
                <a:ea typeface="Calibri"/>
                <a:cs typeface="Calibri"/>
                <a:sym typeface="Calibri"/>
              </a:rPr>
              <a:t>Galindo Vidal, Camilo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400" b="1" dirty="0" err="1">
                <a:solidFill>
                  <a:srgbClr val="FCFCFD"/>
                </a:solidFill>
                <a:latin typeface="Calibri"/>
                <a:ea typeface="Calibri"/>
                <a:cs typeface="Calibri"/>
                <a:sym typeface="Calibri"/>
              </a:rPr>
              <a:t>Peramás</a:t>
            </a:r>
            <a:r>
              <a:rPr lang="es-ES" sz="2400" b="1" dirty="0">
                <a:solidFill>
                  <a:srgbClr val="FCFCFD"/>
                </a:solidFill>
                <a:latin typeface="Calibri"/>
                <a:ea typeface="Calibri"/>
                <a:cs typeface="Calibri"/>
                <a:sym typeface="Calibri"/>
              </a:rPr>
              <a:t> Ceras, Joan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12192000" cy="3070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0" y="3167633"/>
            <a:ext cx="12192000" cy="36903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34010" y="173735"/>
            <a:ext cx="1115329" cy="25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lang="es-ES" sz="2700" baseline="3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View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678939" y="698410"/>
            <a:ext cx="718456" cy="3815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&lt;ul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530348" y="698410"/>
            <a:ext cx="7104286" cy="3815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ng-controller=</a:t>
            </a:r>
            <a:r>
              <a:rPr lang="es-ES" sz="4200" baseline="30000">
                <a:solidFill>
                  <a:srgbClr val="A4C260"/>
                </a:solidFill>
                <a:latin typeface="Courier New"/>
                <a:ea typeface="Courier New"/>
                <a:cs typeface="Courier New"/>
                <a:sym typeface="Courier New"/>
              </a:rPr>
              <a:t>"TweetsController"</a:t>
            </a:r>
            <a:r>
              <a:rPr lang="es-ES" sz="42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530348" y="1125570"/>
            <a:ext cx="719419" cy="3812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&lt;li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382264" y="1125570"/>
            <a:ext cx="3486206" cy="8079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ng-repeat=</a:t>
            </a:r>
            <a:r>
              <a:rPr lang="es-ES" sz="4200" baseline="30000">
                <a:solidFill>
                  <a:srgbClr val="A4C260"/>
                </a:solidFill>
                <a:latin typeface="Courier New"/>
                <a:ea typeface="Courier New"/>
                <a:cs typeface="Courier New"/>
                <a:sym typeface="Courier New"/>
              </a:rPr>
              <a:t>"tweet</a:t>
            </a:r>
          </a:p>
          <a:p>
            <a:pPr marL="12700" marR="53377" lvl="0" indent="0" algn="l" rtl="0">
              <a:lnSpc>
                <a:spcPct val="94401"/>
              </a:lnSpc>
              <a:spcBef>
                <a:spcPts val="35"/>
              </a:spcBef>
              <a:buSzPct val="25000"/>
              <a:buNone/>
            </a:pPr>
            <a:r>
              <a:rPr lang="es-ES" sz="28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{{tweet.body}}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7000493" y="1125570"/>
            <a:ext cx="505871" cy="3812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A4C26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639050" y="1125570"/>
            <a:ext cx="1782796" cy="3812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A4C260"/>
                </a:solidFill>
                <a:latin typeface="Courier New"/>
                <a:ea typeface="Courier New"/>
                <a:cs typeface="Courier New"/>
                <a:sym typeface="Courier New"/>
              </a:rPr>
              <a:t>tweets"</a:t>
            </a:r>
            <a:r>
              <a:rPr lang="es-ES" sz="42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678939" y="1979010"/>
            <a:ext cx="1995682" cy="8125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864108" marR="0" lvl="0" indent="-508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2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</a:p>
          <a:p>
            <a:pPr marL="12700" marR="53377" lvl="0" indent="0" algn="l" rtl="0">
              <a:lnSpc>
                <a:spcPct val="94401"/>
              </a:lnSpc>
              <a:spcBef>
                <a:spcPts val="75"/>
              </a:spcBef>
              <a:buSzPct val="25000"/>
              <a:buNone/>
            </a:pPr>
            <a:r>
              <a:rPr lang="es-ES" sz="28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34010" y="3365246"/>
            <a:ext cx="1245544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lang="es-ES" sz="2700" baseline="3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Coffee Script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37895" y="3988142"/>
            <a:ext cx="2850818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i="1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es-ES" sz="39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3900" baseline="30000">
                <a:solidFill>
                  <a:srgbClr val="FFC56C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413760" y="3988142"/>
            <a:ext cx="2851753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'tweetsModule'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37895" y="4384382"/>
            <a:ext cx="2257371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3900" baseline="30000">
                <a:solidFill>
                  <a:srgbClr val="FFC56C"/>
                </a:solidFill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818638" y="4384382"/>
            <a:ext cx="3843876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'TweetsController'</a:t>
            </a:r>
            <a:r>
              <a:rPr lang="es-ES" sz="3900" baseline="30000">
                <a:solidFill>
                  <a:srgbClr val="CC783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785864" y="4384382"/>
            <a:ext cx="1662017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($scope</a:t>
            </a:r>
            <a:r>
              <a:rPr lang="es-ES" sz="3900" baseline="30000">
                <a:solidFill>
                  <a:srgbClr val="CC783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8571484" y="4384382"/>
            <a:ext cx="3248500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TweetsService)-&gt;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834390" y="5184482"/>
            <a:ext cx="2652909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$scope.</a:t>
            </a:r>
            <a:r>
              <a:rPr lang="es-ES" sz="3900" i="1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tweets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611878" y="5184482"/>
            <a:ext cx="272891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008882" y="5184482"/>
            <a:ext cx="4041062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TweetsService.</a:t>
            </a:r>
            <a:r>
              <a:rPr lang="es-ES" sz="3900" baseline="30000">
                <a:solidFill>
                  <a:srgbClr val="FFC56C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174989" y="5184482"/>
            <a:ext cx="2256630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'angularJS'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728591" y="1809368"/>
            <a:ext cx="2522219" cy="12611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"/>
                </a:moveTo>
                <a:lnTo>
                  <a:pt x="0" y="108061"/>
                </a:lnTo>
                <a:lnTo>
                  <a:pt x="357" y="112087"/>
                </a:lnTo>
                <a:lnTo>
                  <a:pt x="1329" y="115528"/>
                </a:lnTo>
                <a:lnTo>
                  <a:pt x="2793" y="118141"/>
                </a:lnTo>
                <a:lnTo>
                  <a:pt x="4629" y="119684"/>
                </a:lnTo>
                <a:lnTo>
                  <a:pt x="6000" y="120000"/>
                </a:lnTo>
                <a:lnTo>
                  <a:pt x="114030" y="119999"/>
                </a:lnTo>
                <a:lnTo>
                  <a:pt x="116043" y="119284"/>
                </a:lnTo>
                <a:lnTo>
                  <a:pt x="117764" y="117341"/>
                </a:lnTo>
                <a:lnTo>
                  <a:pt x="119070" y="114413"/>
                </a:lnTo>
                <a:lnTo>
                  <a:pt x="119842" y="110741"/>
                </a:lnTo>
                <a:lnTo>
                  <a:pt x="120000" y="107999"/>
                </a:lnTo>
                <a:lnTo>
                  <a:pt x="119999" y="11938"/>
                </a:lnTo>
                <a:lnTo>
                  <a:pt x="119642" y="7912"/>
                </a:lnTo>
                <a:lnTo>
                  <a:pt x="118670" y="4471"/>
                </a:lnTo>
                <a:lnTo>
                  <a:pt x="117206" y="1858"/>
                </a:lnTo>
                <a:lnTo>
                  <a:pt x="115370" y="315"/>
                </a:lnTo>
                <a:lnTo>
                  <a:pt x="114000" y="0"/>
                </a:lnTo>
                <a:lnTo>
                  <a:pt x="5969" y="0"/>
                </a:lnTo>
                <a:lnTo>
                  <a:pt x="3956" y="715"/>
                </a:lnTo>
                <a:lnTo>
                  <a:pt x="2235" y="2658"/>
                </a:lnTo>
                <a:lnTo>
                  <a:pt x="929" y="5586"/>
                </a:lnTo>
                <a:lnTo>
                  <a:pt x="157" y="9258"/>
                </a:lnTo>
                <a:lnTo>
                  <a:pt x="0" y="11999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415782" y="3860292"/>
            <a:ext cx="1316237" cy="10308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256" y="86539"/>
                </a:moveTo>
                <a:lnTo>
                  <a:pt x="79367" y="82453"/>
                </a:lnTo>
                <a:lnTo>
                  <a:pt x="85982" y="78017"/>
                </a:lnTo>
                <a:lnTo>
                  <a:pt x="92077" y="73258"/>
                </a:lnTo>
                <a:lnTo>
                  <a:pt x="97631" y="68200"/>
                </a:lnTo>
                <a:lnTo>
                  <a:pt x="102622" y="62868"/>
                </a:lnTo>
                <a:lnTo>
                  <a:pt x="107030" y="57287"/>
                </a:lnTo>
                <a:lnTo>
                  <a:pt x="110832" y="51482"/>
                </a:lnTo>
                <a:lnTo>
                  <a:pt x="114006" y="45478"/>
                </a:lnTo>
                <a:lnTo>
                  <a:pt x="116532" y="39301"/>
                </a:lnTo>
                <a:lnTo>
                  <a:pt x="118387" y="32976"/>
                </a:lnTo>
                <a:lnTo>
                  <a:pt x="119550" y="26527"/>
                </a:lnTo>
                <a:lnTo>
                  <a:pt x="120000" y="19980"/>
                </a:lnTo>
                <a:lnTo>
                  <a:pt x="119714" y="13360"/>
                </a:lnTo>
                <a:lnTo>
                  <a:pt x="118671" y="6691"/>
                </a:lnTo>
                <a:lnTo>
                  <a:pt x="116849" y="0"/>
                </a:lnTo>
                <a:lnTo>
                  <a:pt x="115155" y="4540"/>
                </a:lnTo>
                <a:lnTo>
                  <a:pt x="113120" y="8975"/>
                </a:lnTo>
                <a:lnTo>
                  <a:pt x="110757" y="13299"/>
                </a:lnTo>
                <a:lnTo>
                  <a:pt x="108074" y="17502"/>
                </a:lnTo>
                <a:lnTo>
                  <a:pt x="105081" y="21579"/>
                </a:lnTo>
                <a:lnTo>
                  <a:pt x="101790" y="25522"/>
                </a:lnTo>
                <a:lnTo>
                  <a:pt x="98209" y="29324"/>
                </a:lnTo>
                <a:lnTo>
                  <a:pt x="94350" y="32977"/>
                </a:lnTo>
                <a:lnTo>
                  <a:pt x="90223" y="36473"/>
                </a:lnTo>
                <a:lnTo>
                  <a:pt x="85836" y="39807"/>
                </a:lnTo>
                <a:lnTo>
                  <a:pt x="81202" y="42969"/>
                </a:lnTo>
                <a:lnTo>
                  <a:pt x="76329" y="45954"/>
                </a:lnTo>
                <a:lnTo>
                  <a:pt x="71228" y="48754"/>
                </a:lnTo>
                <a:lnTo>
                  <a:pt x="65909" y="51361"/>
                </a:lnTo>
                <a:lnTo>
                  <a:pt x="60383" y="53768"/>
                </a:lnTo>
                <a:lnTo>
                  <a:pt x="54658" y="55968"/>
                </a:lnTo>
                <a:lnTo>
                  <a:pt x="48747" y="57953"/>
                </a:lnTo>
                <a:lnTo>
                  <a:pt x="42657" y="59717"/>
                </a:lnTo>
                <a:lnTo>
                  <a:pt x="36401" y="61252"/>
                </a:lnTo>
                <a:lnTo>
                  <a:pt x="29988" y="62550"/>
                </a:lnTo>
                <a:lnTo>
                  <a:pt x="29988" y="43405"/>
                </a:lnTo>
                <a:lnTo>
                  <a:pt x="0" y="84385"/>
                </a:lnTo>
                <a:lnTo>
                  <a:pt x="29988" y="120000"/>
                </a:lnTo>
                <a:lnTo>
                  <a:pt x="29988" y="100854"/>
                </a:lnTo>
                <a:lnTo>
                  <a:pt x="39264" y="98890"/>
                </a:lnTo>
                <a:lnTo>
                  <a:pt x="48150" y="96451"/>
                </a:lnTo>
                <a:lnTo>
                  <a:pt x="56625" y="93563"/>
                </a:lnTo>
                <a:lnTo>
                  <a:pt x="64668" y="90251"/>
                </a:lnTo>
                <a:lnTo>
                  <a:pt x="72256" y="86539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415782" y="2971038"/>
            <a:ext cx="1315973" cy="10538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37454"/>
                </a:lnTo>
                <a:lnTo>
                  <a:pt x="9842" y="37728"/>
                </a:lnTo>
                <a:lnTo>
                  <a:pt x="19465" y="38535"/>
                </a:lnTo>
                <a:lnTo>
                  <a:pt x="28838" y="39854"/>
                </a:lnTo>
                <a:lnTo>
                  <a:pt x="37930" y="41663"/>
                </a:lnTo>
                <a:lnTo>
                  <a:pt x="46710" y="43942"/>
                </a:lnTo>
                <a:lnTo>
                  <a:pt x="55148" y="46669"/>
                </a:lnTo>
                <a:lnTo>
                  <a:pt x="63211" y="49823"/>
                </a:lnTo>
                <a:lnTo>
                  <a:pt x="70871" y="53383"/>
                </a:lnTo>
                <a:lnTo>
                  <a:pt x="78095" y="57326"/>
                </a:lnTo>
                <a:lnTo>
                  <a:pt x="84853" y="61634"/>
                </a:lnTo>
                <a:lnTo>
                  <a:pt x="91114" y="66283"/>
                </a:lnTo>
                <a:lnTo>
                  <a:pt x="96847" y="71252"/>
                </a:lnTo>
                <a:lnTo>
                  <a:pt x="102021" y="76521"/>
                </a:lnTo>
                <a:lnTo>
                  <a:pt x="106606" y="82068"/>
                </a:lnTo>
                <a:lnTo>
                  <a:pt x="110570" y="87872"/>
                </a:lnTo>
                <a:lnTo>
                  <a:pt x="113882" y="93911"/>
                </a:lnTo>
                <a:lnTo>
                  <a:pt x="116512" y="100165"/>
                </a:lnTo>
                <a:lnTo>
                  <a:pt x="118429" y="106612"/>
                </a:lnTo>
                <a:lnTo>
                  <a:pt x="119602" y="113230"/>
                </a:lnTo>
                <a:lnTo>
                  <a:pt x="120000" y="120000"/>
                </a:lnTo>
                <a:lnTo>
                  <a:pt x="120000" y="82530"/>
                </a:lnTo>
                <a:lnTo>
                  <a:pt x="119602" y="75761"/>
                </a:lnTo>
                <a:lnTo>
                  <a:pt x="118429" y="69143"/>
                </a:lnTo>
                <a:lnTo>
                  <a:pt x="116512" y="62697"/>
                </a:lnTo>
                <a:lnTo>
                  <a:pt x="113882" y="56444"/>
                </a:lnTo>
                <a:lnTo>
                  <a:pt x="110570" y="50405"/>
                </a:lnTo>
                <a:lnTo>
                  <a:pt x="106606" y="44602"/>
                </a:lnTo>
                <a:lnTo>
                  <a:pt x="102021" y="39056"/>
                </a:lnTo>
                <a:lnTo>
                  <a:pt x="96847" y="33788"/>
                </a:lnTo>
                <a:lnTo>
                  <a:pt x="91114" y="28819"/>
                </a:lnTo>
                <a:lnTo>
                  <a:pt x="84853" y="24172"/>
                </a:lnTo>
                <a:lnTo>
                  <a:pt x="78095" y="19865"/>
                </a:lnTo>
                <a:lnTo>
                  <a:pt x="70871" y="15923"/>
                </a:lnTo>
                <a:lnTo>
                  <a:pt x="63211" y="12364"/>
                </a:lnTo>
                <a:lnTo>
                  <a:pt x="55148" y="9211"/>
                </a:lnTo>
                <a:lnTo>
                  <a:pt x="46710" y="6485"/>
                </a:lnTo>
                <a:lnTo>
                  <a:pt x="37930" y="4207"/>
                </a:lnTo>
                <a:lnTo>
                  <a:pt x="28838" y="2398"/>
                </a:lnTo>
                <a:lnTo>
                  <a:pt x="19465" y="1080"/>
                </a:lnTo>
                <a:lnTo>
                  <a:pt x="9842" y="273"/>
                </a:lnTo>
                <a:lnTo>
                  <a:pt x="0" y="0"/>
                </a:lnTo>
                <a:close/>
              </a:path>
            </a:pathLst>
          </a:custGeom>
          <a:solidFill>
            <a:srgbClr val="375C9E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728591" y="4714875"/>
            <a:ext cx="2522219" cy="12611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"/>
                </a:moveTo>
                <a:lnTo>
                  <a:pt x="0" y="108060"/>
                </a:lnTo>
                <a:lnTo>
                  <a:pt x="357" y="112089"/>
                </a:lnTo>
                <a:lnTo>
                  <a:pt x="1329" y="115530"/>
                </a:lnTo>
                <a:lnTo>
                  <a:pt x="2793" y="118142"/>
                </a:lnTo>
                <a:lnTo>
                  <a:pt x="4629" y="119684"/>
                </a:lnTo>
                <a:lnTo>
                  <a:pt x="6000" y="120000"/>
                </a:lnTo>
                <a:lnTo>
                  <a:pt x="114030" y="119999"/>
                </a:lnTo>
                <a:lnTo>
                  <a:pt x="116043" y="119284"/>
                </a:lnTo>
                <a:lnTo>
                  <a:pt x="117764" y="117343"/>
                </a:lnTo>
                <a:lnTo>
                  <a:pt x="119070" y="114415"/>
                </a:lnTo>
                <a:lnTo>
                  <a:pt x="119842" y="110743"/>
                </a:lnTo>
                <a:lnTo>
                  <a:pt x="120000" y="108000"/>
                </a:lnTo>
                <a:lnTo>
                  <a:pt x="119999" y="11938"/>
                </a:lnTo>
                <a:lnTo>
                  <a:pt x="119642" y="7912"/>
                </a:lnTo>
                <a:lnTo>
                  <a:pt x="118670" y="4471"/>
                </a:lnTo>
                <a:lnTo>
                  <a:pt x="117206" y="1858"/>
                </a:lnTo>
                <a:lnTo>
                  <a:pt x="115370" y="315"/>
                </a:lnTo>
                <a:lnTo>
                  <a:pt x="114000" y="0"/>
                </a:lnTo>
                <a:lnTo>
                  <a:pt x="5969" y="0"/>
                </a:lnTo>
                <a:lnTo>
                  <a:pt x="3956" y="715"/>
                </a:lnTo>
                <a:lnTo>
                  <a:pt x="2235" y="2658"/>
                </a:lnTo>
                <a:lnTo>
                  <a:pt x="929" y="5586"/>
                </a:lnTo>
                <a:lnTo>
                  <a:pt x="157" y="9258"/>
                </a:lnTo>
                <a:lnTo>
                  <a:pt x="0" y="12000"/>
                </a:lnTo>
                <a:close/>
              </a:path>
            </a:pathLst>
          </a:custGeom>
          <a:solidFill>
            <a:srgbClr val="6FAC4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153156" y="2863341"/>
            <a:ext cx="1322070" cy="12566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9190"/>
                </a:moveTo>
                <a:lnTo>
                  <a:pt x="89994" y="0"/>
                </a:lnTo>
                <a:lnTo>
                  <a:pt x="89994" y="15789"/>
                </a:lnTo>
                <a:lnTo>
                  <a:pt x="82169" y="17230"/>
                </a:lnTo>
                <a:lnTo>
                  <a:pt x="74600" y="18977"/>
                </a:lnTo>
                <a:lnTo>
                  <a:pt x="67302" y="21019"/>
                </a:lnTo>
                <a:lnTo>
                  <a:pt x="60290" y="23343"/>
                </a:lnTo>
                <a:lnTo>
                  <a:pt x="53581" y="25936"/>
                </a:lnTo>
                <a:lnTo>
                  <a:pt x="47191" y="28785"/>
                </a:lnTo>
                <a:lnTo>
                  <a:pt x="41135" y="31877"/>
                </a:lnTo>
                <a:lnTo>
                  <a:pt x="35428" y="35200"/>
                </a:lnTo>
                <a:lnTo>
                  <a:pt x="30088" y="38741"/>
                </a:lnTo>
                <a:lnTo>
                  <a:pt x="25129" y="42488"/>
                </a:lnTo>
                <a:lnTo>
                  <a:pt x="20568" y="46426"/>
                </a:lnTo>
                <a:lnTo>
                  <a:pt x="16419" y="50545"/>
                </a:lnTo>
                <a:lnTo>
                  <a:pt x="12700" y="54830"/>
                </a:lnTo>
                <a:lnTo>
                  <a:pt x="9425" y="59270"/>
                </a:lnTo>
                <a:lnTo>
                  <a:pt x="6611" y="63851"/>
                </a:lnTo>
                <a:lnTo>
                  <a:pt x="4273" y="68561"/>
                </a:lnTo>
                <a:lnTo>
                  <a:pt x="2427" y="73387"/>
                </a:lnTo>
                <a:lnTo>
                  <a:pt x="1089" y="78316"/>
                </a:lnTo>
                <a:lnTo>
                  <a:pt x="274" y="83335"/>
                </a:lnTo>
                <a:lnTo>
                  <a:pt x="0" y="88432"/>
                </a:lnTo>
                <a:lnTo>
                  <a:pt x="0" y="120000"/>
                </a:lnTo>
                <a:lnTo>
                  <a:pt x="274" y="114902"/>
                </a:lnTo>
                <a:lnTo>
                  <a:pt x="1089" y="109883"/>
                </a:lnTo>
                <a:lnTo>
                  <a:pt x="2427" y="104954"/>
                </a:lnTo>
                <a:lnTo>
                  <a:pt x="4273" y="100128"/>
                </a:lnTo>
                <a:lnTo>
                  <a:pt x="6611" y="95418"/>
                </a:lnTo>
                <a:lnTo>
                  <a:pt x="9425" y="90837"/>
                </a:lnTo>
                <a:lnTo>
                  <a:pt x="12700" y="86397"/>
                </a:lnTo>
                <a:lnTo>
                  <a:pt x="16420" y="82112"/>
                </a:lnTo>
                <a:lnTo>
                  <a:pt x="20569" y="77993"/>
                </a:lnTo>
                <a:lnTo>
                  <a:pt x="25131" y="74054"/>
                </a:lnTo>
                <a:lnTo>
                  <a:pt x="30090" y="70307"/>
                </a:lnTo>
                <a:lnTo>
                  <a:pt x="35431" y="66765"/>
                </a:lnTo>
                <a:lnTo>
                  <a:pt x="41138" y="63441"/>
                </a:lnTo>
                <a:lnTo>
                  <a:pt x="47195" y="60348"/>
                </a:lnTo>
                <a:lnTo>
                  <a:pt x="53586" y="57498"/>
                </a:lnTo>
                <a:lnTo>
                  <a:pt x="60296" y="54904"/>
                </a:lnTo>
                <a:lnTo>
                  <a:pt x="67309" y="52579"/>
                </a:lnTo>
                <a:lnTo>
                  <a:pt x="74608" y="50536"/>
                </a:lnTo>
                <a:lnTo>
                  <a:pt x="82179" y="48787"/>
                </a:lnTo>
                <a:lnTo>
                  <a:pt x="90005" y="47345"/>
                </a:lnTo>
                <a:lnTo>
                  <a:pt x="89994" y="63122"/>
                </a:lnTo>
                <a:lnTo>
                  <a:pt x="120000" y="29190"/>
                </a:lnTo>
                <a:close/>
              </a:path>
            </a:pathLst>
          </a:custGeom>
          <a:solidFill>
            <a:srgbClr val="6FAC4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153497" y="3954778"/>
            <a:ext cx="1321727" cy="9509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065" y="102050"/>
                </a:moveTo>
                <a:lnTo>
                  <a:pt x="58955" y="106252"/>
                </a:lnTo>
                <a:lnTo>
                  <a:pt x="67292" y="109957"/>
                </a:lnTo>
                <a:lnTo>
                  <a:pt x="76055" y="113135"/>
                </a:lnTo>
                <a:lnTo>
                  <a:pt x="85218" y="115755"/>
                </a:lnTo>
                <a:lnTo>
                  <a:pt x="94760" y="117788"/>
                </a:lnTo>
                <a:lnTo>
                  <a:pt x="97252" y="118208"/>
                </a:lnTo>
                <a:lnTo>
                  <a:pt x="99753" y="118584"/>
                </a:lnTo>
                <a:lnTo>
                  <a:pt x="102263" y="118916"/>
                </a:lnTo>
                <a:lnTo>
                  <a:pt x="104781" y="119203"/>
                </a:lnTo>
                <a:lnTo>
                  <a:pt x="107306" y="119447"/>
                </a:lnTo>
                <a:lnTo>
                  <a:pt x="109837" y="119646"/>
                </a:lnTo>
                <a:lnTo>
                  <a:pt x="112372" y="119800"/>
                </a:lnTo>
                <a:lnTo>
                  <a:pt x="114912" y="119911"/>
                </a:lnTo>
                <a:lnTo>
                  <a:pt x="117454" y="119977"/>
                </a:lnTo>
                <a:lnTo>
                  <a:pt x="119999" y="120000"/>
                </a:lnTo>
                <a:lnTo>
                  <a:pt x="119999" y="78285"/>
                </a:lnTo>
                <a:lnTo>
                  <a:pt x="111576" y="78043"/>
                </a:lnTo>
                <a:lnTo>
                  <a:pt x="103289" y="77326"/>
                </a:lnTo>
                <a:lnTo>
                  <a:pt x="95162" y="76149"/>
                </a:lnTo>
                <a:lnTo>
                  <a:pt x="87216" y="74528"/>
                </a:lnTo>
                <a:lnTo>
                  <a:pt x="79473" y="72475"/>
                </a:lnTo>
                <a:lnTo>
                  <a:pt x="71956" y="70007"/>
                </a:lnTo>
                <a:lnTo>
                  <a:pt x="64685" y="67138"/>
                </a:lnTo>
                <a:lnTo>
                  <a:pt x="57684" y="63882"/>
                </a:lnTo>
                <a:lnTo>
                  <a:pt x="50974" y="60254"/>
                </a:lnTo>
                <a:lnTo>
                  <a:pt x="44577" y="56269"/>
                </a:lnTo>
                <a:lnTo>
                  <a:pt x="38514" y="51942"/>
                </a:lnTo>
                <a:lnTo>
                  <a:pt x="32809" y="47287"/>
                </a:lnTo>
                <a:lnTo>
                  <a:pt x="27483" y="42318"/>
                </a:lnTo>
                <a:lnTo>
                  <a:pt x="22558" y="37051"/>
                </a:lnTo>
                <a:lnTo>
                  <a:pt x="18055" y="31500"/>
                </a:lnTo>
                <a:lnTo>
                  <a:pt x="13998" y="25680"/>
                </a:lnTo>
                <a:lnTo>
                  <a:pt x="10407" y="19605"/>
                </a:lnTo>
                <a:lnTo>
                  <a:pt x="7305" y="13290"/>
                </a:lnTo>
                <a:lnTo>
                  <a:pt x="4714" y="6750"/>
                </a:lnTo>
                <a:lnTo>
                  <a:pt x="2655" y="0"/>
                </a:lnTo>
                <a:lnTo>
                  <a:pt x="974" y="8017"/>
                </a:lnTo>
                <a:lnTo>
                  <a:pt x="97" y="15993"/>
                </a:lnTo>
                <a:lnTo>
                  <a:pt x="0" y="23897"/>
                </a:lnTo>
                <a:lnTo>
                  <a:pt x="659" y="31697"/>
                </a:lnTo>
                <a:lnTo>
                  <a:pt x="2051" y="39365"/>
                </a:lnTo>
                <a:lnTo>
                  <a:pt x="4152" y="46869"/>
                </a:lnTo>
                <a:lnTo>
                  <a:pt x="6939" y="54179"/>
                </a:lnTo>
                <a:lnTo>
                  <a:pt x="10388" y="61266"/>
                </a:lnTo>
                <a:lnTo>
                  <a:pt x="14474" y="68098"/>
                </a:lnTo>
                <a:lnTo>
                  <a:pt x="19175" y="74645"/>
                </a:lnTo>
                <a:lnTo>
                  <a:pt x="24467" y="80877"/>
                </a:lnTo>
                <a:lnTo>
                  <a:pt x="30325" y="86764"/>
                </a:lnTo>
                <a:lnTo>
                  <a:pt x="36727" y="92275"/>
                </a:lnTo>
                <a:lnTo>
                  <a:pt x="43648" y="97381"/>
                </a:lnTo>
                <a:lnTo>
                  <a:pt x="51065" y="102050"/>
                </a:lnTo>
                <a:close/>
              </a:path>
            </a:pathLst>
          </a:custGeom>
          <a:solidFill>
            <a:srgbClr val="5A8A3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093724" y="692550"/>
            <a:ext cx="948792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Two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080244" y="692550"/>
            <a:ext cx="929139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way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046943" y="692550"/>
            <a:ext cx="1097299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181873" y="692550"/>
            <a:ext cx="3285724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Binding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277103" y="2098991"/>
            <a:ext cx="1529707" cy="724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69090"/>
              </a:lnSpc>
              <a:spcBef>
                <a:spcPts val="0"/>
              </a:spcBef>
              <a:buSzPct val="25000"/>
              <a:buNone/>
            </a:pPr>
            <a:r>
              <a:rPr lang="es-ES" sz="8250" baseline="3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37895" y="3326492"/>
            <a:ext cx="3829305" cy="69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361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36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Cambios al Modelo</a:t>
            </a:r>
          </a:p>
          <a:p>
            <a:pPr marL="12700" marR="45719" lvl="0" indent="0" algn="l" rtl="0">
              <a:lnSpc>
                <a:spcPct val="117916"/>
              </a:lnSpc>
              <a:spcBef>
                <a:spcPts val="8"/>
              </a:spcBef>
              <a:buSzPct val="25000"/>
              <a:buNone/>
            </a:pPr>
            <a:r>
              <a:rPr lang="es-E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Actualizan la Vista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8906002" y="3337414"/>
            <a:ext cx="3133597" cy="69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45720" lvl="0" indent="0" algn="l" rtl="0">
              <a:lnSpc>
                <a:spcPct val="7361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36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Cambios a la Vista</a:t>
            </a:r>
          </a:p>
          <a:p>
            <a:pPr marL="12700" marR="0" lvl="0" indent="0" algn="l" rtl="0">
              <a:lnSpc>
                <a:spcPct val="117916"/>
              </a:lnSpc>
              <a:spcBef>
                <a:spcPts val="8"/>
              </a:spcBef>
              <a:buSzPct val="25000"/>
              <a:buNone/>
            </a:pPr>
            <a:r>
              <a:rPr lang="es-E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Actualizan el Modelo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622292" y="3724305"/>
            <a:ext cx="2990037" cy="3304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6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Actualización Continua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056123" y="5004816"/>
            <a:ext cx="1971972" cy="7244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69151"/>
              </a:lnSpc>
              <a:spcBef>
                <a:spcPts val="0"/>
              </a:spcBef>
              <a:buSzPct val="25000"/>
              <a:buNone/>
            </a:pPr>
            <a:r>
              <a:rPr lang="es-ES" sz="8250" baseline="3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0" y="4927853"/>
            <a:ext cx="12192000" cy="9669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0" y="1357121"/>
            <a:ext cx="4818887" cy="26121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093724" y="692550"/>
            <a:ext cx="2411475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Inyección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360535" y="692550"/>
            <a:ext cx="642898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042103" y="692550"/>
            <a:ext cx="4035094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Dependencias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038600" y="1828727"/>
            <a:ext cx="7848599" cy="238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7291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8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inyector de Angular se encarga</a:t>
            </a:r>
          </a:p>
          <a:p>
            <a:pPr marL="287293" marR="316777" lvl="0" indent="-7893" algn="ctr" rtl="0">
              <a:lnSpc>
                <a:spcPct val="120000"/>
              </a:lnSpc>
              <a:spcBef>
                <a:spcPts val="16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 instanciar un componente,</a:t>
            </a:r>
          </a:p>
          <a:p>
            <a:pPr marL="448818" marR="479105" lvl="0" indent="-4318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resolver sus dependencias y</a:t>
            </a:r>
          </a:p>
          <a:p>
            <a:pPr marL="34309" marR="65396" lvl="0" indent="-8909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suministrarlo a otro componente</a:t>
            </a:r>
          </a:p>
          <a:p>
            <a:pPr marL="1477791" marR="1505251" lvl="0" indent="-4590" algn="ctr" rtl="0">
              <a:lnSpc>
                <a:spcPct val="116875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 lo requiera.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83539" y="5054433"/>
            <a:ext cx="2255391" cy="3553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3900" baseline="30000">
                <a:solidFill>
                  <a:srgbClr val="FFC56C"/>
                </a:solidFill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764282" y="5054433"/>
            <a:ext cx="3843876" cy="3553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'TweetsController'</a:t>
            </a:r>
            <a:r>
              <a:rPr lang="es-ES" sz="3900" baseline="30000">
                <a:solidFill>
                  <a:srgbClr val="CC783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731507" y="5054433"/>
            <a:ext cx="5034121" cy="3553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($scope</a:t>
            </a:r>
            <a:r>
              <a:rPr lang="es-ES" sz="3900" baseline="30000">
                <a:solidFill>
                  <a:srgbClr val="CC783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 sz="3900" b="1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TweetsService</a:t>
            </a:r>
            <a:r>
              <a:rPr lang="es-ES" sz="39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298194" y="5450673"/>
            <a:ext cx="2652742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$scope.</a:t>
            </a:r>
            <a:r>
              <a:rPr lang="es-ES" sz="3900" i="1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tweets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074921" y="5450673"/>
            <a:ext cx="272891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471923" y="5450673"/>
            <a:ext cx="4041527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="1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TweetsService</a:t>
            </a:r>
            <a:r>
              <a:rPr lang="es-ES" sz="39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3900" baseline="30000">
                <a:solidFill>
                  <a:srgbClr val="FFC56C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8638032" y="5450673"/>
            <a:ext cx="2256630" cy="3553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38"/>
              </a:lnSpc>
              <a:spcBef>
                <a:spcPts val="0"/>
              </a:spcBef>
              <a:buSzPct val="25000"/>
              <a:buNone/>
            </a:pPr>
            <a:r>
              <a:rPr lang="es-ES" sz="39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'angularJS'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0" y="2209800"/>
            <a:ext cx="12192000" cy="19149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0" y="4399787"/>
            <a:ext cx="12192000" cy="18379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1093724" y="692550"/>
            <a:ext cx="2411475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Inyección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360535" y="692550"/>
            <a:ext cx="5478664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 Dependencias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81000" y="1608255"/>
            <a:ext cx="8924544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Las dependencias se inyectan como parámetros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204310" y="1608255"/>
            <a:ext cx="3216290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del constructor.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59739" y="2381590"/>
            <a:ext cx="1347001" cy="6121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3150" baseline="30000">
                <a:solidFill>
                  <a:srgbClr val="FFC56C"/>
                </a:solidFill>
                <a:latin typeface="Courier New"/>
                <a:ea typeface="Courier New"/>
                <a:cs typeface="Courier New"/>
                <a:sym typeface="Courier New"/>
              </a:rPr>
              <a:t>factory</a:t>
            </a:r>
          </a:p>
          <a:p>
            <a:pPr marL="332739" marR="40005" lvl="0" indent="-2538" algn="l" rtl="0">
              <a:lnSpc>
                <a:spcPct val="94401"/>
              </a:lnSpc>
              <a:spcBef>
                <a:spcPts val="26"/>
              </a:spcBef>
              <a:buSzPct val="25000"/>
              <a:buNone/>
            </a:pPr>
            <a:r>
              <a:rPr lang="es-ES" sz="21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903222" y="2381590"/>
            <a:ext cx="2631846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150" b="1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TweetsService</a:t>
            </a:r>
            <a:r>
              <a:rPr lang="es-ES" sz="315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150" baseline="30000">
                <a:solidFill>
                  <a:srgbClr val="CC783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629657" y="2381590"/>
            <a:ext cx="1508912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($http)-&gt;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101344" y="3021669"/>
            <a:ext cx="1187349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FFC56C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384806" y="3021669"/>
            <a:ext cx="2150262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(textQuery)-&gt;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421383" y="3341710"/>
            <a:ext cx="8407324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$http.get(</a:t>
            </a:r>
            <a:r>
              <a:rPr lang="es-ES" sz="3150" u="sng" baseline="300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'http://search.twitter.com/search.json</a:t>
            </a:r>
            <a:r>
              <a:rPr lang="es-ES" sz="315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?q='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9923779" y="3341710"/>
            <a:ext cx="225451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0244582" y="3341710"/>
            <a:ext cx="1668678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textQuery)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79779" y="3667846"/>
            <a:ext cx="225451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59739" y="4958551"/>
            <a:ext cx="1916245" cy="305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121"/>
              </a:lnSpc>
              <a:spcBef>
                <a:spcPts val="0"/>
              </a:spcBef>
              <a:buSzPct val="25000"/>
              <a:buNone/>
            </a:pPr>
            <a:r>
              <a:rPr lang="es-ES" sz="33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3300" baseline="30000">
                <a:solidFill>
                  <a:srgbClr val="FFC56C"/>
                </a:solidFill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478532" y="4958551"/>
            <a:ext cx="3263355" cy="305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121"/>
              </a:lnSpc>
              <a:spcBef>
                <a:spcPts val="0"/>
              </a:spcBef>
              <a:buSzPct val="25000"/>
              <a:buNone/>
            </a:pPr>
            <a:r>
              <a:rPr lang="es-ES" sz="33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'TweetsController'</a:t>
            </a:r>
            <a:r>
              <a:rPr lang="es-ES" sz="3300" baseline="30000">
                <a:solidFill>
                  <a:srgbClr val="CC783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843016" y="4958551"/>
            <a:ext cx="1412456" cy="305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121"/>
              </a:lnSpc>
              <a:spcBef>
                <a:spcPts val="0"/>
              </a:spcBef>
              <a:buSzPct val="25000"/>
              <a:buNone/>
            </a:pPr>
            <a:r>
              <a:rPr lang="es-ES" sz="33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($scope</a:t>
            </a:r>
            <a:r>
              <a:rPr lang="es-ES" sz="3300" baseline="30000">
                <a:solidFill>
                  <a:srgbClr val="CC783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357109" y="4958551"/>
            <a:ext cx="2758403" cy="305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121"/>
              </a:lnSpc>
              <a:spcBef>
                <a:spcPts val="0"/>
              </a:spcBef>
              <a:buSzPct val="25000"/>
              <a:buNone/>
            </a:pPr>
            <a:r>
              <a:rPr lang="es-ES" sz="3300" b="1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TweetsService</a:t>
            </a:r>
            <a:r>
              <a:rPr lang="es-ES" sz="33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796543" y="5297642"/>
            <a:ext cx="2253350" cy="305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121"/>
              </a:lnSpc>
              <a:spcBef>
                <a:spcPts val="0"/>
              </a:spcBef>
              <a:buSzPct val="25000"/>
              <a:buNone/>
            </a:pPr>
            <a:r>
              <a:rPr lang="es-ES" sz="33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$scope.</a:t>
            </a:r>
            <a:r>
              <a:rPr lang="es-ES" sz="3300" i="1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tweets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151377" y="5297642"/>
            <a:ext cx="235166" cy="305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121"/>
              </a:lnSpc>
              <a:spcBef>
                <a:spcPts val="0"/>
              </a:spcBef>
              <a:buSzPct val="25000"/>
              <a:buNone/>
            </a:pPr>
            <a:r>
              <a:rPr lang="es-ES" sz="33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488182" y="5297642"/>
            <a:ext cx="3430641" cy="305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121"/>
              </a:lnSpc>
              <a:spcBef>
                <a:spcPts val="0"/>
              </a:spcBef>
              <a:buSzPct val="25000"/>
              <a:buNone/>
            </a:pPr>
            <a:r>
              <a:rPr lang="es-ES" sz="3300" b="1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TweetsService</a:t>
            </a:r>
            <a:r>
              <a:rPr lang="es-ES" sz="33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3300" baseline="30000">
                <a:solidFill>
                  <a:srgbClr val="FFC56C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7020306" y="5297642"/>
            <a:ext cx="1917663" cy="305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121"/>
              </a:lnSpc>
              <a:spcBef>
                <a:spcPts val="0"/>
              </a:spcBef>
              <a:buSzPct val="25000"/>
              <a:buNone/>
            </a:pPr>
            <a:r>
              <a:rPr lang="es-ES" sz="33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'angularJs'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093724" y="692550"/>
            <a:ext cx="1954484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Módulos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04800" y="1906198"/>
            <a:ext cx="11429999" cy="919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7291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8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 módulo agrupa diferentes partes de la aplicación:</a:t>
            </a:r>
          </a:p>
          <a:p>
            <a:pPr marL="641877" marR="679539" lvl="0" indent="-6877" algn="ctr" rtl="0">
              <a:lnSpc>
                <a:spcPct val="116875"/>
              </a:lnSpc>
              <a:spcBef>
                <a:spcPts val="12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controladores, servicios, directivas, filtros, etc.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473962" y="3713407"/>
            <a:ext cx="10337038" cy="238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60981" lvl="0" indent="0" algn="l" rtl="0">
              <a:lnSpc>
                <a:spcPct val="7291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8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s-ES" sz="48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código se puede empaquetar como código</a:t>
            </a:r>
          </a:p>
          <a:p>
            <a:pPr marL="469900" marR="60981" lvl="0" indent="0" algn="l" rtl="0">
              <a:lnSpc>
                <a:spcPct val="120000"/>
              </a:lnSpc>
              <a:spcBef>
                <a:spcPts val="16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reusable.</a:t>
            </a:r>
          </a:p>
          <a:p>
            <a:pPr marL="12700" marR="60981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 cargan en cualquier orden.</a:t>
            </a:r>
          </a:p>
          <a:p>
            <a:pPr marL="1270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Las pruebas de unidad solo cargan los módulos</a:t>
            </a:r>
          </a:p>
          <a:p>
            <a:pPr marL="469900" marR="60981" lvl="0" indent="0" algn="l" rtl="0">
              <a:lnSpc>
                <a:spcPct val="116875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requeridos.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0" y="4626864"/>
            <a:ext cx="12192000" cy="19141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093724" y="692550"/>
            <a:ext cx="3859276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Servicios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914400" y="1742875"/>
            <a:ext cx="10896600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Son la manera de organizar y reusar el código a travez de la aplicación.</a:t>
            </a:r>
          </a:p>
          <a:p>
            <a:pPr marL="12700" marR="0" lvl="0" indent="0" algn="l" rtl="0">
              <a:lnSpc>
                <a:spcPct val="106250"/>
              </a:lnSpc>
              <a:spcBef>
                <a:spcPts val="17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Los servicios se intancian una vez bajo un patron singleton.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9963759" y="1742875"/>
            <a:ext cx="287015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9739" y="4798400"/>
            <a:ext cx="1347001" cy="6121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3150" baseline="30000">
                <a:solidFill>
                  <a:srgbClr val="FFC56C"/>
                </a:solidFill>
                <a:latin typeface="Courier New"/>
                <a:ea typeface="Courier New"/>
                <a:cs typeface="Courier New"/>
                <a:sym typeface="Courier New"/>
              </a:rPr>
              <a:t>factory</a:t>
            </a:r>
          </a:p>
          <a:p>
            <a:pPr marL="332739" marR="40005" lvl="0" indent="-2538" algn="l" rtl="0">
              <a:lnSpc>
                <a:spcPct val="94401"/>
              </a:lnSpc>
              <a:spcBef>
                <a:spcPts val="26"/>
              </a:spcBef>
              <a:buSzPct val="25000"/>
              <a:buNone/>
            </a:pPr>
            <a:r>
              <a:rPr lang="es-ES" sz="21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903222" y="4798400"/>
            <a:ext cx="2631846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150" b="1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TweetsService</a:t>
            </a:r>
            <a:r>
              <a:rPr lang="es-ES" sz="315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150" baseline="30000">
                <a:solidFill>
                  <a:srgbClr val="CC783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629657" y="4798400"/>
            <a:ext cx="1508912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($http)-&gt;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01344" y="5438480"/>
            <a:ext cx="1187349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FFC56C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384806" y="5438480"/>
            <a:ext cx="2150262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(textQuery)-&gt;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421383" y="5758519"/>
            <a:ext cx="8407324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$http.get(</a:t>
            </a:r>
            <a:r>
              <a:rPr lang="es-ES" sz="3150" u="sng" baseline="300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'http://search.twitter.com/search.json</a:t>
            </a:r>
            <a:r>
              <a:rPr lang="es-ES" sz="315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?q='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9923779" y="5758519"/>
            <a:ext cx="225451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244582" y="5758519"/>
            <a:ext cx="1668678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textQuery)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79779" y="6084655"/>
            <a:ext cx="225451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222"/>
              </a:lnSpc>
              <a:spcBef>
                <a:spcPts val="0"/>
              </a:spcBef>
              <a:buSzPct val="25000"/>
              <a:buNone/>
            </a:pPr>
            <a:r>
              <a:rPr lang="es-ES" sz="315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1093724" y="692550"/>
            <a:ext cx="3325875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Directivas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09600" y="1906198"/>
            <a:ext cx="11201399" cy="1894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6501" marR="21568" lvl="0" indent="-3301" algn="l" rtl="0">
              <a:lnSpc>
                <a:spcPct val="7291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8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Son marcas sobre un elemento del DOM (en</a:t>
            </a: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forma de atributo , o un nuevo nombre de elemento, que indican a AngularJs que adjunte comportamiento específico a ese elemento o que modifique el DOM del elemento y sus hijos.</a:t>
            </a:r>
          </a:p>
          <a:p>
            <a:pPr marL="206501" marR="21568" lvl="0" indent="-3301" algn="l" rtl="0">
              <a:lnSpc>
                <a:spcPct val="109375"/>
              </a:lnSpc>
              <a:spcBef>
                <a:spcPts val="175"/>
              </a:spcBef>
              <a:buNone/>
            </a:pP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85800" y="3857171"/>
            <a:ext cx="9575421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None/>
            </a:pP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838200" y="4114800"/>
            <a:ext cx="9309351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Permiten extender el HTML declarativamente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-761" y="1529333"/>
            <a:ext cx="12192000" cy="53286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7" y="0"/>
                </a:lnTo>
                <a:lnTo>
                  <a:pt x="7" y="119999"/>
                </a:lnTo>
                <a:lnTo>
                  <a:pt x="12000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1093724" y="692550"/>
            <a:ext cx="4392675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Directivas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185671" y="1859884"/>
            <a:ext cx="1357821" cy="3812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675635" y="1859884"/>
            <a:ext cx="2421352" cy="3812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-ES" sz="4200" baseline="30000">
                <a:solidFill>
                  <a:srgbClr val="A4C260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229860" y="1859884"/>
            <a:ext cx="4549872" cy="3812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="1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ng-model</a:t>
            </a: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4200" baseline="30000">
                <a:solidFill>
                  <a:srgbClr val="A4C260"/>
                </a:solidFill>
                <a:latin typeface="Courier New"/>
                <a:ea typeface="Courier New"/>
                <a:cs typeface="Courier New"/>
                <a:sym typeface="Courier New"/>
              </a:rPr>
              <a:t>"user.name"</a:t>
            </a:r>
            <a:r>
              <a:rPr lang="es-ES" sz="42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185671" y="2751933"/>
            <a:ext cx="1143325" cy="3812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&lt;span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463038" y="2751933"/>
            <a:ext cx="3485105" cy="3812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="1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ng-if</a:t>
            </a: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4200" baseline="30000">
                <a:solidFill>
                  <a:srgbClr val="A4C260"/>
                </a:solidFill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185671" y="3178652"/>
            <a:ext cx="2485664" cy="8079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27100" marR="0" lvl="0" indent="0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Removed</a:t>
            </a:r>
          </a:p>
          <a:p>
            <a:pPr marL="12700" marR="53377" lvl="0" indent="0" algn="l" rtl="0">
              <a:lnSpc>
                <a:spcPct val="94401"/>
              </a:lnSpc>
              <a:spcBef>
                <a:spcPts val="35"/>
              </a:spcBef>
              <a:buSzPct val="25000"/>
              <a:buNone/>
            </a:pPr>
            <a:r>
              <a:rPr lang="es-ES" sz="28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803396" y="3178652"/>
            <a:ext cx="931116" cy="3812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867148" y="3178652"/>
            <a:ext cx="719419" cy="3812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5719064" y="3178652"/>
            <a:ext cx="1783066" cy="3812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634985" y="3178652"/>
            <a:ext cx="504042" cy="3812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8273542" y="3178652"/>
            <a:ext cx="2208246" cy="3812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unchecked.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185671" y="4473291"/>
            <a:ext cx="718164" cy="3812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&lt;ul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2036825" y="4473291"/>
            <a:ext cx="7104351" cy="3812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="1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ng-controller</a:t>
            </a: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4200" baseline="30000">
                <a:solidFill>
                  <a:srgbClr val="A4C260"/>
                </a:solidFill>
                <a:latin typeface="Courier New"/>
                <a:ea typeface="Courier New"/>
                <a:cs typeface="Courier New"/>
                <a:sym typeface="Courier New"/>
              </a:rPr>
              <a:t>"TweetsController"</a:t>
            </a:r>
            <a:r>
              <a:rPr lang="es-ES" sz="42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036825" y="4900010"/>
            <a:ext cx="719419" cy="3812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&lt;li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888996" y="4900010"/>
            <a:ext cx="3485137" cy="8079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200" b="1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ng-repeat</a:t>
            </a:r>
            <a:r>
              <a:rPr lang="es-ES" sz="42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4200" baseline="30000">
                <a:solidFill>
                  <a:srgbClr val="A4C260"/>
                </a:solidFill>
                <a:latin typeface="Courier New"/>
                <a:ea typeface="Courier New"/>
                <a:cs typeface="Courier New"/>
                <a:sym typeface="Courier New"/>
              </a:rPr>
              <a:t>"tweet</a:t>
            </a:r>
          </a:p>
          <a:p>
            <a:pPr marL="12700" marR="53377" lvl="0" indent="0" algn="l" rtl="0">
              <a:lnSpc>
                <a:spcPct val="94401"/>
              </a:lnSpc>
              <a:spcBef>
                <a:spcPts val="35"/>
              </a:spcBef>
              <a:buSzPct val="25000"/>
              <a:buNone/>
            </a:pPr>
            <a:r>
              <a:rPr lang="es-ES" sz="28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{{tweet.body}}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507226" y="4900010"/>
            <a:ext cx="505871" cy="3812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A4C26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145782" y="4900010"/>
            <a:ext cx="1782796" cy="3812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428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rgbClr val="A4C260"/>
                </a:solidFill>
                <a:latin typeface="Courier New"/>
                <a:ea typeface="Courier New"/>
                <a:cs typeface="Courier New"/>
                <a:sym typeface="Courier New"/>
              </a:rPr>
              <a:t>tweets"</a:t>
            </a:r>
            <a:r>
              <a:rPr lang="es-ES" sz="42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185671" y="5753264"/>
            <a:ext cx="1996582" cy="8129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863853" marR="0" lvl="0" indent="-253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2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</a:p>
          <a:p>
            <a:pPr marL="12700" marR="53416" lvl="0" indent="0" algn="l" rtl="0">
              <a:lnSpc>
                <a:spcPct val="94401"/>
              </a:lnSpc>
              <a:spcBef>
                <a:spcPts val="75"/>
              </a:spcBef>
              <a:buSzPct val="25000"/>
              <a:buNone/>
            </a:pPr>
            <a:r>
              <a:rPr lang="es-ES" sz="28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0" y="1547621"/>
            <a:ext cx="12192000" cy="9669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118103" y="2798064"/>
            <a:ext cx="5907023" cy="33200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1093724" y="692550"/>
            <a:ext cx="3783075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Directivas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661411" y="1825278"/>
            <a:ext cx="1309528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&lt;span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129023" y="1825278"/>
            <a:ext cx="35112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="1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draggable</a:t>
            </a: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ES" sz="48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DRAG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7798307" y="1825278"/>
            <a:ext cx="2287308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ME</a:t>
            </a: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0" y="4927853"/>
            <a:ext cx="12192000" cy="9669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1093724" y="692550"/>
            <a:ext cx="5078475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Filtros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608836" y="1906198"/>
            <a:ext cx="10583164" cy="919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7291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8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 filtro formatea el resultado de una expresión para</a:t>
            </a:r>
          </a:p>
          <a:p>
            <a:pPr marL="397783" marR="427105" lvl="0" indent="-4083" algn="ctr" rtl="0">
              <a:lnSpc>
                <a:spcPct val="116875"/>
              </a:lnSpc>
              <a:spcBef>
                <a:spcPts val="12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presentarla al usuario. Pueden ser usados en las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2232151" y="2881351"/>
            <a:ext cx="7216647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vistas, los controladores,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453021" y="2881351"/>
            <a:ext cx="5738978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servicios y directivas.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198367" y="3857171"/>
            <a:ext cx="5031231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muy fácil definir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466623" y="3857171"/>
            <a:ext cx="4887176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tu propio filtro.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004311" y="5205951"/>
            <a:ext cx="575605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738117" y="5205951"/>
            <a:ext cx="2532737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428994" y="5205951"/>
            <a:ext cx="330048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6918197" y="5205951"/>
            <a:ext cx="1554170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="1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8630411" y="5205951"/>
            <a:ext cx="576113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3448303" y="3146789"/>
            <a:ext cx="8210296" cy="5839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buSzPct val="25000"/>
              <a:buNone/>
            </a:pPr>
            <a:r>
              <a:rPr lang="es-ES" sz="4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¿Qué no es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6258814" y="3146789"/>
            <a:ext cx="5018786" cy="5839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buSzPct val="25000"/>
              <a:buNone/>
            </a:pPr>
            <a:r>
              <a:rPr lang="es-ES" sz="4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AngularJs?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0" y="1563624"/>
            <a:ext cx="12192000" cy="47068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1093724" y="692550"/>
            <a:ext cx="5916675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Filtros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505962" y="1760186"/>
            <a:ext cx="575605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240021" y="1760186"/>
            <a:ext cx="1554170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amount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5952235" y="1760186"/>
            <a:ext cx="330048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441439" y="1760186"/>
            <a:ext cx="2043455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="1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currency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643111" y="1760186"/>
            <a:ext cx="575605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2282951" y="2735800"/>
            <a:ext cx="575605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016758" y="2735800"/>
            <a:ext cx="2777380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5952235" y="2735800"/>
            <a:ext cx="330048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6441439" y="2735800"/>
            <a:ext cx="1064888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="1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664450" y="2735800"/>
            <a:ext cx="575605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505962" y="3711160"/>
            <a:ext cx="575605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240021" y="3711160"/>
            <a:ext cx="1554170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weigth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5952235" y="3711160"/>
            <a:ext cx="330048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6441439" y="3711160"/>
            <a:ext cx="1554170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="1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8153907" y="3711160"/>
            <a:ext cx="575605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038350" y="4686521"/>
            <a:ext cx="575605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772156" y="4686521"/>
            <a:ext cx="3022020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lowercaseExp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5952235" y="4686521"/>
            <a:ext cx="330048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441439" y="4686521"/>
            <a:ext cx="2288095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="1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lowercase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8887714" y="4686521"/>
            <a:ext cx="575605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505962" y="5662135"/>
            <a:ext cx="575605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4240021" y="5662135"/>
            <a:ext cx="1554170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tweets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5952235" y="5662135"/>
            <a:ext cx="330048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6441439" y="5662135"/>
            <a:ext cx="4000588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="1" baseline="30000">
                <a:solidFill>
                  <a:srgbClr val="B9B9B9"/>
                </a:solidFill>
                <a:latin typeface="Courier New"/>
                <a:ea typeface="Courier New"/>
                <a:cs typeface="Courier New"/>
                <a:sym typeface="Courier New"/>
              </a:rPr>
              <a:t>filter:queryText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0599928" y="5662135"/>
            <a:ext cx="575605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E8BE6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0" y="2558033"/>
            <a:ext cx="12192000" cy="42999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093725" y="239274"/>
            <a:ext cx="10488600" cy="243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68381" lvl="0" indent="0" algn="l" rtl="0">
              <a:lnSpc>
                <a:spcPct val="725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60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Routing</a:t>
            </a:r>
          </a:p>
          <a:p>
            <a:pPr marL="2864104" marR="0" lvl="0" indent="-2216404" algn="l" rtl="0">
              <a:lnSpc>
                <a:spcPct val="120000"/>
              </a:lnSpc>
              <a:spcBef>
                <a:spcPts val="1544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Angular es perfecto para construir aplicaciones SPA (Single Page Application).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027175" y="2672808"/>
            <a:ext cx="3266623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$routProvider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941575" y="3160489"/>
            <a:ext cx="1309490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.when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409441" y="3160489"/>
            <a:ext cx="2776068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4800" b="1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/login</a:t>
            </a:r>
            <a:r>
              <a:rPr lang="es-ES" sz="48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4800" baseline="30000">
                <a:solidFill>
                  <a:srgbClr val="CC783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 sz="48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2855975" y="3648423"/>
            <a:ext cx="3020925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templateUrl: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036055" y="3648423"/>
            <a:ext cx="4488536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4800" b="1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views/login.html</a:t>
            </a:r>
            <a:r>
              <a:rPr lang="es-ES" sz="48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2855975" y="4136103"/>
            <a:ext cx="5711800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controller: </a:t>
            </a:r>
            <a:r>
              <a:rPr lang="es-ES" sz="48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4800" b="1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LoginCtrl</a:t>
            </a:r>
            <a:r>
              <a:rPr lang="es-ES" sz="48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941575" y="4623782"/>
            <a:ext cx="1309490" cy="9192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60921" lvl="0" indent="0" algn="l" rtl="0">
              <a:lnSpc>
                <a:spcPct val="7104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8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2700" marR="0" lvl="0" indent="0" algn="l" rtl="0">
              <a:lnSpc>
                <a:spcPct val="75208"/>
              </a:lnSpc>
              <a:spcBef>
                <a:spcPts val="225"/>
              </a:spcBef>
              <a:buSzPct val="25000"/>
              <a:buNone/>
            </a:pPr>
            <a:r>
              <a:rPr lang="es-ES" sz="48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.when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3409441" y="5111462"/>
            <a:ext cx="2042262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4800" b="1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/home</a:t>
            </a:r>
            <a:r>
              <a:rPr lang="es-ES" sz="48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4800" baseline="30000">
                <a:solidFill>
                  <a:srgbClr val="CC783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610860" y="5111462"/>
            <a:ext cx="330048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855975" y="5599142"/>
            <a:ext cx="3020925" cy="9192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04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8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templateUrl:</a:t>
            </a:r>
          </a:p>
          <a:p>
            <a:pPr marL="12700" marR="60921" lvl="0" indent="0" algn="l" rtl="0">
              <a:lnSpc>
                <a:spcPct val="75208"/>
              </a:lnSpc>
              <a:spcBef>
                <a:spcPts val="225"/>
              </a:spcBef>
              <a:buSzPct val="25000"/>
              <a:buNone/>
            </a:pPr>
            <a:r>
              <a:rPr lang="es-ES" sz="48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controller: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6036055" y="5599142"/>
            <a:ext cx="4243934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4800" b="1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views/home.html</a:t>
            </a:r>
            <a:r>
              <a:rPr lang="es-ES" sz="48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5791453" y="6086823"/>
            <a:ext cx="2531720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4800" b="1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HomeCtrl</a:t>
            </a:r>
            <a:r>
              <a:rPr lang="es-ES" sz="4800" baseline="30000">
                <a:solidFill>
                  <a:srgbClr val="6A865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941575" y="6574757"/>
            <a:ext cx="330048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833"/>
              </a:lnSpc>
              <a:spcBef>
                <a:spcPts val="0"/>
              </a:spcBef>
              <a:buSzPct val="25000"/>
              <a:buNone/>
            </a:pPr>
            <a:r>
              <a:rPr lang="es-ES" sz="4800" baseline="30000">
                <a:solidFill>
                  <a:srgbClr val="A9B7C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093724" y="692550"/>
            <a:ext cx="6526275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Angular-UI-Router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635505" y="1906198"/>
            <a:ext cx="10556493" cy="14069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7291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8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un módulo de ruteo de AngularJs que organiza la</a:t>
            </a:r>
          </a:p>
          <a:p>
            <a:pPr marL="89173" marR="122163" lvl="0" indent="-273" algn="ctr" rtl="0">
              <a:lnSpc>
                <a:spcPct val="120000"/>
              </a:lnSpc>
              <a:spcBef>
                <a:spcPts val="16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aplicación alrededor de estados a los que se asocia</a:t>
            </a:r>
          </a:p>
          <a:p>
            <a:pPr marL="1937003" marR="1968376" lvl="0" indent="-6603" algn="ctr" rtl="0">
              <a:lnSpc>
                <a:spcPct val="116875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una o varias vistas y una URL.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590548" y="3857171"/>
            <a:ext cx="10601451" cy="14069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7291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8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Permite tener en una misma plantilla, múltiples vistas,</a:t>
            </a:r>
          </a:p>
          <a:p>
            <a:pPr marL="546373" marR="576282" lvl="0" indent="-272" algn="ctr" rtl="0">
              <a:lnSpc>
                <a:spcPct val="120000"/>
              </a:lnSpc>
              <a:spcBef>
                <a:spcPts val="16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vistas anidadas o establecer jerarquía de vistas</a:t>
            </a:r>
          </a:p>
          <a:p>
            <a:pPr marL="1709947" marR="1739282" lvl="0" indent="-8146" algn="ctr" rtl="0">
              <a:lnSpc>
                <a:spcPct val="116875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potenciando el ruteo de angular.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4698492" y="1019554"/>
            <a:ext cx="6781037" cy="4523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1569974" y="1480479"/>
            <a:ext cx="2078919" cy="711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703"/>
              </a:lnSpc>
              <a:spcBef>
                <a:spcPts val="0"/>
              </a:spcBef>
              <a:buSzPct val="25000"/>
              <a:buNone/>
            </a:pPr>
            <a:r>
              <a:rPr lang="es-ES" sz="5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171194" y="1691639"/>
            <a:ext cx="7091171" cy="15986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1093724" y="692550"/>
            <a:ext cx="4697476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E2E/Integration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4501566" y="692550"/>
            <a:ext cx="3423232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Testing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665983" y="3965630"/>
            <a:ext cx="534416" cy="4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❖</a:t>
            </a:r>
            <a:r>
              <a:rPr lang="es-E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3276600" y="3962400"/>
            <a:ext cx="329637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para Angular JS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636270" y="1783078"/>
            <a:ext cx="6667500" cy="2857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7706867" y="0"/>
            <a:ext cx="3857244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1093724" y="692550"/>
            <a:ext cx="3623440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Angular Material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42900" y="713231"/>
            <a:ext cx="4754117" cy="47541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5427471" y="1585904"/>
            <a:ext cx="6383527" cy="4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❖</a:t>
            </a:r>
            <a:r>
              <a:rPr lang="es-E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TypeScript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5427471" y="2561058"/>
            <a:ext cx="7297928" cy="432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375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❖</a:t>
            </a:r>
            <a:r>
              <a:rPr lang="es-E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 Components (Shadow DOM)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5427471" y="3536878"/>
            <a:ext cx="5773928" cy="4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❖</a:t>
            </a:r>
            <a:r>
              <a:rPr lang="es-E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Nuevo Ruteo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5427471" y="4512237"/>
            <a:ext cx="6993128" cy="4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❖</a:t>
            </a:r>
            <a:r>
              <a:rPr lang="es-E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Performance Mejorado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916940" y="737139"/>
            <a:ext cx="2722676" cy="58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buSzPct val="25000"/>
              <a:buNone/>
            </a:pPr>
            <a:r>
              <a:rPr lang="es-ES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AngularJs…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916940" y="2050125"/>
            <a:ext cx="10817859" cy="3816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47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s-E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es una plataforma (ej: .NET, Java) o un lenguaje (ej: C#).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916940" y="2817713"/>
            <a:ext cx="10970259" cy="3816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47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s-E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es una librería JavaScript para manipular DOM (ej: jQuery).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916940" y="3584285"/>
            <a:ext cx="10817859" cy="3816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47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s-E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es una librería de controles visuales de front-end.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916940" y="4351619"/>
            <a:ext cx="10970259" cy="3816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47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s-E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te abstrae de HTML, CSS o JavaScript.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916940" y="5118746"/>
            <a:ext cx="11046459" cy="381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547"/>
              </a:lnSpc>
              <a:spcBef>
                <a:spcPts val="0"/>
              </a:spcBef>
              <a:buSzPct val="25000"/>
              <a:buNone/>
            </a:pPr>
            <a:r>
              <a:rPr lang="es-ES" sz="42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s-E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es realmente tan complicado.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3826510" y="3142216"/>
            <a:ext cx="6079489" cy="5839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buSzPct val="25000"/>
              <a:buNone/>
            </a:pPr>
            <a:r>
              <a:rPr lang="es-ES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¿Qué es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6096000" y="3142216"/>
            <a:ext cx="4719066" cy="5839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buSzPct val="25000"/>
              <a:buNone/>
            </a:pPr>
            <a:r>
              <a:rPr lang="es-ES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AngularJs?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1035558" y="636670"/>
            <a:ext cx="9556242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¿Qué es AngularJs?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1035558" y="1533579"/>
            <a:ext cx="247946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1321562" y="1533579"/>
            <a:ext cx="10413238" cy="9192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60921" lvl="0" indent="0" algn="l" rtl="0">
              <a:lnSpc>
                <a:spcPct val="7291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8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Framework JavaScript open-source creado por</a:t>
            </a:r>
          </a:p>
          <a:p>
            <a:pPr marL="12700" marR="0" lvl="0" indent="0" algn="l" rtl="0">
              <a:lnSpc>
                <a:spcPct val="116875"/>
              </a:lnSpc>
              <a:spcBef>
                <a:spcPts val="12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Google para desarrollar Aplicaciones Web para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1321562" y="2508940"/>
            <a:ext cx="8508238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entornos móviles 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572000" y="2514600"/>
            <a:ext cx="8474558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de escritorio.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035558" y="3484553"/>
            <a:ext cx="247946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321562" y="3484553"/>
            <a:ext cx="10184638" cy="919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91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8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Solo se requieren</a:t>
            </a:r>
          </a:p>
          <a:p>
            <a:pPr marL="12700" marR="60921" lvl="0" indent="0" algn="l" rtl="0">
              <a:lnSpc>
                <a:spcPct val="116875"/>
              </a:lnSpc>
              <a:spcBef>
                <a:spcPts val="12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cliente.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373342" y="3484553"/>
            <a:ext cx="7513856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HTML, CSS y JavaScript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8414089" y="3484553"/>
            <a:ext cx="3777911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en el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035558" y="4947594"/>
            <a:ext cx="247946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1321562" y="4947594"/>
            <a:ext cx="11022838" cy="9192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291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800" baseline="30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vez de usar ASP.NET MVC, PHP, JSP, Ruby on</a:t>
            </a:r>
          </a:p>
          <a:p>
            <a:pPr marL="12700" marR="60921" lvl="0" indent="0" algn="l" rtl="0">
              <a:lnSpc>
                <a:spcPct val="116875"/>
              </a:lnSpc>
              <a:spcBef>
                <a:spcPts val="12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el desarrollo web, puedes construir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9412985" y="4947594"/>
            <a:ext cx="3083814" cy="43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Rails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321562" y="5923207"/>
            <a:ext cx="10489437" cy="431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lang="es-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enteramente tu aplicación web usando AngularJs.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9251442" y="2195322"/>
            <a:ext cx="2286000" cy="1981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1035558" y="611868"/>
            <a:ext cx="6889241" cy="583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¿Qué es AngularJs?</a:t>
            </a:r>
          </a:p>
          <a:p>
            <a:pPr marL="12700" marR="0" lvl="0" indent="0" algn="l" rtl="0">
              <a:lnSpc>
                <a:spcPct val="104545"/>
              </a:lnSpc>
              <a:spcBef>
                <a:spcPts val="230"/>
              </a:spcBef>
              <a:buNone/>
            </a:pPr>
            <a:endParaRPr sz="4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33400" y="1894791"/>
            <a:ext cx="2993838" cy="11435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68219"/>
              </a:lnSpc>
              <a:spcBef>
                <a:spcPts val="0"/>
              </a:spcBef>
              <a:buSzPct val="25000"/>
              <a:buNone/>
            </a:pPr>
            <a:r>
              <a:rPr lang="es-ES" sz="132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617459" y="3563057"/>
            <a:ext cx="494889" cy="12448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68055"/>
              </a:lnSpc>
              <a:spcBef>
                <a:spcPts val="0"/>
              </a:spcBef>
              <a:buSzPct val="25000"/>
              <a:buNone/>
            </a:pPr>
            <a:r>
              <a:rPr lang="es-ES" sz="144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066800" y="3918621"/>
            <a:ext cx="6382277" cy="4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63333"/>
              </a:lnSpc>
              <a:spcBef>
                <a:spcPts val="0"/>
              </a:spcBef>
              <a:buNone/>
            </a:pPr>
            <a:endParaRPr sz="6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489705" y="5015901"/>
            <a:ext cx="6644895" cy="4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555"/>
              </a:lnSpc>
              <a:spcBef>
                <a:spcPts val="0"/>
              </a:spcBef>
              <a:buSzPct val="25000"/>
              <a:buNone/>
            </a:pPr>
            <a:r>
              <a:rPr lang="es-ES" sz="3600" i="1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Misko Hevery.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182342" y="2160690"/>
            <a:ext cx="6606946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AngularJS es lo que habría sido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para desarrollar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 web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1371600" y="3200400"/>
            <a:ext cx="10058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buSzPct val="25000"/>
              <a:buNone/>
            </a:pPr>
            <a:r>
              <a:rPr lang="es-ES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¿Qué hace a AngularJS tan especial?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22326" y="6095"/>
            <a:ext cx="2705100" cy="2028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2972561" y="1567433"/>
            <a:ext cx="8526017" cy="49156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8262365" y="239267"/>
            <a:ext cx="3560063" cy="947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460873" y="1326261"/>
            <a:ext cx="1962911" cy="19621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000"/>
                </a:moveTo>
                <a:lnTo>
                  <a:pt x="198" y="64920"/>
                </a:lnTo>
                <a:lnTo>
                  <a:pt x="785" y="69731"/>
                </a:lnTo>
                <a:lnTo>
                  <a:pt x="1743" y="74417"/>
                </a:lnTo>
                <a:lnTo>
                  <a:pt x="3058" y="78963"/>
                </a:lnTo>
                <a:lnTo>
                  <a:pt x="4715" y="83353"/>
                </a:lnTo>
                <a:lnTo>
                  <a:pt x="6697" y="87572"/>
                </a:lnTo>
                <a:lnTo>
                  <a:pt x="8989" y="91604"/>
                </a:lnTo>
                <a:lnTo>
                  <a:pt x="11576" y="95433"/>
                </a:lnTo>
                <a:lnTo>
                  <a:pt x="14443" y="99046"/>
                </a:lnTo>
                <a:lnTo>
                  <a:pt x="17573" y="102425"/>
                </a:lnTo>
                <a:lnTo>
                  <a:pt x="20952" y="105555"/>
                </a:lnTo>
                <a:lnTo>
                  <a:pt x="24564" y="108422"/>
                </a:lnTo>
                <a:lnTo>
                  <a:pt x="28394" y="111009"/>
                </a:lnTo>
                <a:lnTo>
                  <a:pt x="32426" y="113302"/>
                </a:lnTo>
                <a:lnTo>
                  <a:pt x="36645" y="115284"/>
                </a:lnTo>
                <a:lnTo>
                  <a:pt x="41035" y="116940"/>
                </a:lnTo>
                <a:lnTo>
                  <a:pt x="45581" y="118256"/>
                </a:lnTo>
                <a:lnTo>
                  <a:pt x="50267" y="119214"/>
                </a:lnTo>
                <a:lnTo>
                  <a:pt x="55079" y="119801"/>
                </a:lnTo>
                <a:lnTo>
                  <a:pt x="59999" y="120000"/>
                </a:lnTo>
                <a:lnTo>
                  <a:pt x="64920" y="119801"/>
                </a:lnTo>
                <a:lnTo>
                  <a:pt x="69732" y="119214"/>
                </a:lnTo>
                <a:lnTo>
                  <a:pt x="74418" y="118256"/>
                </a:lnTo>
                <a:lnTo>
                  <a:pt x="78964" y="116940"/>
                </a:lnTo>
                <a:lnTo>
                  <a:pt x="83354" y="115284"/>
                </a:lnTo>
                <a:lnTo>
                  <a:pt x="87573" y="113302"/>
                </a:lnTo>
                <a:lnTo>
                  <a:pt x="91605" y="111009"/>
                </a:lnTo>
                <a:lnTo>
                  <a:pt x="95435" y="108422"/>
                </a:lnTo>
                <a:lnTo>
                  <a:pt x="99047" y="105555"/>
                </a:lnTo>
                <a:lnTo>
                  <a:pt x="102426" y="102425"/>
                </a:lnTo>
                <a:lnTo>
                  <a:pt x="105556" y="99046"/>
                </a:lnTo>
                <a:lnTo>
                  <a:pt x="108423" y="95433"/>
                </a:lnTo>
                <a:lnTo>
                  <a:pt x="111010" y="91604"/>
                </a:lnTo>
                <a:lnTo>
                  <a:pt x="113302" y="87572"/>
                </a:lnTo>
                <a:lnTo>
                  <a:pt x="115284" y="83353"/>
                </a:lnTo>
                <a:lnTo>
                  <a:pt x="116941" y="78963"/>
                </a:lnTo>
                <a:lnTo>
                  <a:pt x="118256" y="74417"/>
                </a:lnTo>
                <a:lnTo>
                  <a:pt x="119214" y="69731"/>
                </a:lnTo>
                <a:lnTo>
                  <a:pt x="119801" y="64920"/>
                </a:lnTo>
                <a:lnTo>
                  <a:pt x="120000" y="60000"/>
                </a:lnTo>
                <a:lnTo>
                  <a:pt x="119801" y="55079"/>
                </a:lnTo>
                <a:lnTo>
                  <a:pt x="119214" y="50268"/>
                </a:lnTo>
                <a:lnTo>
                  <a:pt x="118256" y="45582"/>
                </a:lnTo>
                <a:lnTo>
                  <a:pt x="116941" y="41036"/>
                </a:lnTo>
                <a:lnTo>
                  <a:pt x="115284" y="36646"/>
                </a:lnTo>
                <a:lnTo>
                  <a:pt x="113302" y="32427"/>
                </a:lnTo>
                <a:lnTo>
                  <a:pt x="111010" y="28395"/>
                </a:lnTo>
                <a:lnTo>
                  <a:pt x="108423" y="24566"/>
                </a:lnTo>
                <a:lnTo>
                  <a:pt x="105556" y="20953"/>
                </a:lnTo>
                <a:lnTo>
                  <a:pt x="102426" y="17574"/>
                </a:lnTo>
                <a:lnTo>
                  <a:pt x="99047" y="14444"/>
                </a:lnTo>
                <a:lnTo>
                  <a:pt x="95435" y="11577"/>
                </a:lnTo>
                <a:lnTo>
                  <a:pt x="91605" y="8990"/>
                </a:lnTo>
                <a:lnTo>
                  <a:pt x="87573" y="6697"/>
                </a:lnTo>
                <a:lnTo>
                  <a:pt x="83354" y="4715"/>
                </a:lnTo>
                <a:lnTo>
                  <a:pt x="78964" y="3059"/>
                </a:lnTo>
                <a:lnTo>
                  <a:pt x="74418" y="1743"/>
                </a:lnTo>
                <a:lnTo>
                  <a:pt x="69732" y="785"/>
                </a:lnTo>
                <a:lnTo>
                  <a:pt x="64920" y="198"/>
                </a:lnTo>
                <a:lnTo>
                  <a:pt x="59999" y="0"/>
                </a:lnTo>
                <a:lnTo>
                  <a:pt x="55079" y="198"/>
                </a:lnTo>
                <a:lnTo>
                  <a:pt x="50267" y="785"/>
                </a:lnTo>
                <a:lnTo>
                  <a:pt x="45581" y="1743"/>
                </a:lnTo>
                <a:lnTo>
                  <a:pt x="41035" y="3059"/>
                </a:lnTo>
                <a:lnTo>
                  <a:pt x="36645" y="4715"/>
                </a:lnTo>
                <a:lnTo>
                  <a:pt x="32426" y="6697"/>
                </a:lnTo>
                <a:lnTo>
                  <a:pt x="28394" y="8990"/>
                </a:lnTo>
                <a:lnTo>
                  <a:pt x="24564" y="11577"/>
                </a:lnTo>
                <a:lnTo>
                  <a:pt x="20952" y="14444"/>
                </a:lnTo>
                <a:lnTo>
                  <a:pt x="17573" y="17574"/>
                </a:lnTo>
                <a:lnTo>
                  <a:pt x="14443" y="20953"/>
                </a:lnTo>
                <a:lnTo>
                  <a:pt x="11576" y="24566"/>
                </a:lnTo>
                <a:lnTo>
                  <a:pt x="8989" y="28395"/>
                </a:lnTo>
                <a:lnTo>
                  <a:pt x="6697" y="32427"/>
                </a:lnTo>
                <a:lnTo>
                  <a:pt x="4715" y="36646"/>
                </a:lnTo>
                <a:lnTo>
                  <a:pt x="3058" y="41036"/>
                </a:lnTo>
                <a:lnTo>
                  <a:pt x="1743" y="45582"/>
                </a:lnTo>
                <a:lnTo>
                  <a:pt x="785" y="50268"/>
                </a:lnTo>
                <a:lnTo>
                  <a:pt x="198" y="55079"/>
                </a:lnTo>
                <a:lnTo>
                  <a:pt x="0" y="60000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869175" y="3245230"/>
            <a:ext cx="589405" cy="55194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4790"/>
                </a:moveTo>
                <a:lnTo>
                  <a:pt x="96651" y="49203"/>
                </a:lnTo>
                <a:lnTo>
                  <a:pt x="70071" y="0"/>
                </a:lnTo>
                <a:lnTo>
                  <a:pt x="0" y="43212"/>
                </a:lnTo>
                <a:lnTo>
                  <a:pt x="26580" y="92388"/>
                </a:lnTo>
                <a:lnTo>
                  <a:pt x="3232" y="106801"/>
                </a:lnTo>
                <a:lnTo>
                  <a:pt x="88222" y="120000"/>
                </a:lnTo>
                <a:lnTo>
                  <a:pt x="120000" y="34790"/>
                </a:lnTo>
                <a:close/>
              </a:path>
            </a:pathLst>
          </a:custGeom>
          <a:solidFill>
            <a:srgbClr val="B5CAE7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935342" y="3879723"/>
            <a:ext cx="1962911" cy="19621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000"/>
                </a:moveTo>
                <a:lnTo>
                  <a:pt x="198" y="64920"/>
                </a:lnTo>
                <a:lnTo>
                  <a:pt x="785" y="69731"/>
                </a:lnTo>
                <a:lnTo>
                  <a:pt x="1743" y="74417"/>
                </a:lnTo>
                <a:lnTo>
                  <a:pt x="3058" y="78963"/>
                </a:lnTo>
                <a:lnTo>
                  <a:pt x="4715" y="83353"/>
                </a:lnTo>
                <a:lnTo>
                  <a:pt x="6697" y="87572"/>
                </a:lnTo>
                <a:lnTo>
                  <a:pt x="8989" y="91604"/>
                </a:lnTo>
                <a:lnTo>
                  <a:pt x="11576" y="95433"/>
                </a:lnTo>
                <a:lnTo>
                  <a:pt x="14443" y="99046"/>
                </a:lnTo>
                <a:lnTo>
                  <a:pt x="17573" y="102425"/>
                </a:lnTo>
                <a:lnTo>
                  <a:pt x="20952" y="105555"/>
                </a:lnTo>
                <a:lnTo>
                  <a:pt x="24564" y="108422"/>
                </a:lnTo>
                <a:lnTo>
                  <a:pt x="28394" y="111009"/>
                </a:lnTo>
                <a:lnTo>
                  <a:pt x="32426" y="113302"/>
                </a:lnTo>
                <a:lnTo>
                  <a:pt x="36645" y="115284"/>
                </a:lnTo>
                <a:lnTo>
                  <a:pt x="41035" y="116940"/>
                </a:lnTo>
                <a:lnTo>
                  <a:pt x="45581" y="118256"/>
                </a:lnTo>
                <a:lnTo>
                  <a:pt x="50267" y="119214"/>
                </a:lnTo>
                <a:lnTo>
                  <a:pt x="55079" y="119801"/>
                </a:lnTo>
                <a:lnTo>
                  <a:pt x="59999" y="120000"/>
                </a:lnTo>
                <a:lnTo>
                  <a:pt x="64920" y="119801"/>
                </a:lnTo>
                <a:lnTo>
                  <a:pt x="69732" y="119214"/>
                </a:lnTo>
                <a:lnTo>
                  <a:pt x="74418" y="118256"/>
                </a:lnTo>
                <a:lnTo>
                  <a:pt x="78964" y="116940"/>
                </a:lnTo>
                <a:lnTo>
                  <a:pt x="83354" y="115284"/>
                </a:lnTo>
                <a:lnTo>
                  <a:pt x="87573" y="113302"/>
                </a:lnTo>
                <a:lnTo>
                  <a:pt x="91605" y="111009"/>
                </a:lnTo>
                <a:lnTo>
                  <a:pt x="95435" y="108422"/>
                </a:lnTo>
                <a:lnTo>
                  <a:pt x="99047" y="105555"/>
                </a:lnTo>
                <a:lnTo>
                  <a:pt x="102426" y="102425"/>
                </a:lnTo>
                <a:lnTo>
                  <a:pt x="105556" y="99046"/>
                </a:lnTo>
                <a:lnTo>
                  <a:pt x="108423" y="95433"/>
                </a:lnTo>
                <a:lnTo>
                  <a:pt x="111010" y="91604"/>
                </a:lnTo>
                <a:lnTo>
                  <a:pt x="113302" y="87572"/>
                </a:lnTo>
                <a:lnTo>
                  <a:pt x="115284" y="83353"/>
                </a:lnTo>
                <a:lnTo>
                  <a:pt x="116941" y="78963"/>
                </a:lnTo>
                <a:lnTo>
                  <a:pt x="118256" y="74417"/>
                </a:lnTo>
                <a:lnTo>
                  <a:pt x="119214" y="69731"/>
                </a:lnTo>
                <a:lnTo>
                  <a:pt x="119801" y="64920"/>
                </a:lnTo>
                <a:lnTo>
                  <a:pt x="120000" y="60000"/>
                </a:lnTo>
                <a:lnTo>
                  <a:pt x="119801" y="55079"/>
                </a:lnTo>
                <a:lnTo>
                  <a:pt x="119214" y="50268"/>
                </a:lnTo>
                <a:lnTo>
                  <a:pt x="118256" y="45582"/>
                </a:lnTo>
                <a:lnTo>
                  <a:pt x="116941" y="41036"/>
                </a:lnTo>
                <a:lnTo>
                  <a:pt x="115284" y="36646"/>
                </a:lnTo>
                <a:lnTo>
                  <a:pt x="113302" y="32427"/>
                </a:lnTo>
                <a:lnTo>
                  <a:pt x="111010" y="28395"/>
                </a:lnTo>
                <a:lnTo>
                  <a:pt x="108423" y="24566"/>
                </a:lnTo>
                <a:lnTo>
                  <a:pt x="105556" y="20953"/>
                </a:lnTo>
                <a:lnTo>
                  <a:pt x="102426" y="17574"/>
                </a:lnTo>
                <a:lnTo>
                  <a:pt x="99047" y="14444"/>
                </a:lnTo>
                <a:lnTo>
                  <a:pt x="95435" y="11577"/>
                </a:lnTo>
                <a:lnTo>
                  <a:pt x="91605" y="8990"/>
                </a:lnTo>
                <a:lnTo>
                  <a:pt x="87573" y="6697"/>
                </a:lnTo>
                <a:lnTo>
                  <a:pt x="83354" y="4715"/>
                </a:lnTo>
                <a:lnTo>
                  <a:pt x="78964" y="3059"/>
                </a:lnTo>
                <a:lnTo>
                  <a:pt x="74418" y="1743"/>
                </a:lnTo>
                <a:lnTo>
                  <a:pt x="69732" y="785"/>
                </a:lnTo>
                <a:lnTo>
                  <a:pt x="64920" y="198"/>
                </a:lnTo>
                <a:lnTo>
                  <a:pt x="59999" y="0"/>
                </a:lnTo>
                <a:lnTo>
                  <a:pt x="55079" y="198"/>
                </a:lnTo>
                <a:lnTo>
                  <a:pt x="50267" y="785"/>
                </a:lnTo>
                <a:lnTo>
                  <a:pt x="45581" y="1743"/>
                </a:lnTo>
                <a:lnTo>
                  <a:pt x="41035" y="3059"/>
                </a:lnTo>
                <a:lnTo>
                  <a:pt x="36645" y="4715"/>
                </a:lnTo>
                <a:lnTo>
                  <a:pt x="32426" y="6697"/>
                </a:lnTo>
                <a:lnTo>
                  <a:pt x="28394" y="8990"/>
                </a:lnTo>
                <a:lnTo>
                  <a:pt x="24564" y="11577"/>
                </a:lnTo>
                <a:lnTo>
                  <a:pt x="20952" y="14444"/>
                </a:lnTo>
                <a:lnTo>
                  <a:pt x="17573" y="17574"/>
                </a:lnTo>
                <a:lnTo>
                  <a:pt x="14443" y="20953"/>
                </a:lnTo>
                <a:lnTo>
                  <a:pt x="11576" y="24566"/>
                </a:lnTo>
                <a:lnTo>
                  <a:pt x="8989" y="28395"/>
                </a:lnTo>
                <a:lnTo>
                  <a:pt x="6697" y="32427"/>
                </a:lnTo>
                <a:lnTo>
                  <a:pt x="4715" y="36646"/>
                </a:lnTo>
                <a:lnTo>
                  <a:pt x="3058" y="41036"/>
                </a:lnTo>
                <a:lnTo>
                  <a:pt x="1743" y="45582"/>
                </a:lnTo>
                <a:lnTo>
                  <a:pt x="785" y="50268"/>
                </a:lnTo>
                <a:lnTo>
                  <a:pt x="198" y="55079"/>
                </a:lnTo>
                <a:lnTo>
                  <a:pt x="0" y="60000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195821" y="4529328"/>
            <a:ext cx="521969" cy="6621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000"/>
                </a:moveTo>
                <a:lnTo>
                  <a:pt x="60000" y="120000"/>
                </a:lnTo>
                <a:lnTo>
                  <a:pt x="60000" y="95995"/>
                </a:lnTo>
                <a:lnTo>
                  <a:pt x="120000" y="95995"/>
                </a:lnTo>
                <a:lnTo>
                  <a:pt x="120000" y="24004"/>
                </a:lnTo>
                <a:lnTo>
                  <a:pt x="60000" y="24004"/>
                </a:lnTo>
                <a:lnTo>
                  <a:pt x="60000" y="0"/>
                </a:lnTo>
                <a:lnTo>
                  <a:pt x="0" y="60000"/>
                </a:lnTo>
                <a:close/>
              </a:path>
            </a:pathLst>
          </a:custGeom>
          <a:solidFill>
            <a:srgbClr val="B5CAE7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987164" y="3879723"/>
            <a:ext cx="1962149" cy="19621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000"/>
                </a:moveTo>
                <a:lnTo>
                  <a:pt x="198" y="64920"/>
                </a:lnTo>
                <a:lnTo>
                  <a:pt x="785" y="69731"/>
                </a:lnTo>
                <a:lnTo>
                  <a:pt x="1743" y="74417"/>
                </a:lnTo>
                <a:lnTo>
                  <a:pt x="3059" y="78963"/>
                </a:lnTo>
                <a:lnTo>
                  <a:pt x="4715" y="83353"/>
                </a:lnTo>
                <a:lnTo>
                  <a:pt x="6697" y="87572"/>
                </a:lnTo>
                <a:lnTo>
                  <a:pt x="8990" y="91604"/>
                </a:lnTo>
                <a:lnTo>
                  <a:pt x="11577" y="95433"/>
                </a:lnTo>
                <a:lnTo>
                  <a:pt x="14444" y="99046"/>
                </a:lnTo>
                <a:lnTo>
                  <a:pt x="17574" y="102425"/>
                </a:lnTo>
                <a:lnTo>
                  <a:pt x="20953" y="105555"/>
                </a:lnTo>
                <a:lnTo>
                  <a:pt x="24566" y="108422"/>
                </a:lnTo>
                <a:lnTo>
                  <a:pt x="28395" y="111009"/>
                </a:lnTo>
                <a:lnTo>
                  <a:pt x="32427" y="113302"/>
                </a:lnTo>
                <a:lnTo>
                  <a:pt x="36646" y="115284"/>
                </a:lnTo>
                <a:lnTo>
                  <a:pt x="41036" y="116940"/>
                </a:lnTo>
                <a:lnTo>
                  <a:pt x="45582" y="118256"/>
                </a:lnTo>
                <a:lnTo>
                  <a:pt x="50268" y="119214"/>
                </a:lnTo>
                <a:lnTo>
                  <a:pt x="55079" y="119801"/>
                </a:lnTo>
                <a:lnTo>
                  <a:pt x="60000" y="120000"/>
                </a:lnTo>
                <a:lnTo>
                  <a:pt x="64920" y="119801"/>
                </a:lnTo>
                <a:lnTo>
                  <a:pt x="69731" y="119214"/>
                </a:lnTo>
                <a:lnTo>
                  <a:pt x="74417" y="118256"/>
                </a:lnTo>
                <a:lnTo>
                  <a:pt x="78963" y="116940"/>
                </a:lnTo>
                <a:lnTo>
                  <a:pt x="83353" y="115284"/>
                </a:lnTo>
                <a:lnTo>
                  <a:pt x="87572" y="113302"/>
                </a:lnTo>
                <a:lnTo>
                  <a:pt x="91604" y="111009"/>
                </a:lnTo>
                <a:lnTo>
                  <a:pt x="95433" y="108422"/>
                </a:lnTo>
                <a:lnTo>
                  <a:pt x="99046" y="105555"/>
                </a:lnTo>
                <a:lnTo>
                  <a:pt x="102425" y="102425"/>
                </a:lnTo>
                <a:lnTo>
                  <a:pt x="105555" y="99046"/>
                </a:lnTo>
                <a:lnTo>
                  <a:pt x="108422" y="95433"/>
                </a:lnTo>
                <a:lnTo>
                  <a:pt x="111009" y="91604"/>
                </a:lnTo>
                <a:lnTo>
                  <a:pt x="113302" y="87572"/>
                </a:lnTo>
                <a:lnTo>
                  <a:pt x="115284" y="83353"/>
                </a:lnTo>
                <a:lnTo>
                  <a:pt x="116940" y="78963"/>
                </a:lnTo>
                <a:lnTo>
                  <a:pt x="118256" y="74417"/>
                </a:lnTo>
                <a:lnTo>
                  <a:pt x="119214" y="69731"/>
                </a:lnTo>
                <a:lnTo>
                  <a:pt x="119801" y="64920"/>
                </a:lnTo>
                <a:lnTo>
                  <a:pt x="120000" y="60000"/>
                </a:lnTo>
                <a:lnTo>
                  <a:pt x="119801" y="55079"/>
                </a:lnTo>
                <a:lnTo>
                  <a:pt x="119214" y="50268"/>
                </a:lnTo>
                <a:lnTo>
                  <a:pt x="118256" y="45582"/>
                </a:lnTo>
                <a:lnTo>
                  <a:pt x="116940" y="41036"/>
                </a:lnTo>
                <a:lnTo>
                  <a:pt x="115284" y="36646"/>
                </a:lnTo>
                <a:lnTo>
                  <a:pt x="113302" y="32427"/>
                </a:lnTo>
                <a:lnTo>
                  <a:pt x="111009" y="28395"/>
                </a:lnTo>
                <a:lnTo>
                  <a:pt x="108422" y="24566"/>
                </a:lnTo>
                <a:lnTo>
                  <a:pt x="105555" y="20953"/>
                </a:lnTo>
                <a:lnTo>
                  <a:pt x="102425" y="17574"/>
                </a:lnTo>
                <a:lnTo>
                  <a:pt x="99046" y="14444"/>
                </a:lnTo>
                <a:lnTo>
                  <a:pt x="95433" y="11577"/>
                </a:lnTo>
                <a:lnTo>
                  <a:pt x="91604" y="8990"/>
                </a:lnTo>
                <a:lnTo>
                  <a:pt x="87572" y="6697"/>
                </a:lnTo>
                <a:lnTo>
                  <a:pt x="83353" y="4715"/>
                </a:lnTo>
                <a:lnTo>
                  <a:pt x="78963" y="3059"/>
                </a:lnTo>
                <a:lnTo>
                  <a:pt x="74417" y="1743"/>
                </a:lnTo>
                <a:lnTo>
                  <a:pt x="69731" y="785"/>
                </a:lnTo>
                <a:lnTo>
                  <a:pt x="64920" y="198"/>
                </a:lnTo>
                <a:lnTo>
                  <a:pt x="60000" y="0"/>
                </a:lnTo>
                <a:lnTo>
                  <a:pt x="55079" y="198"/>
                </a:lnTo>
                <a:lnTo>
                  <a:pt x="50268" y="785"/>
                </a:lnTo>
                <a:lnTo>
                  <a:pt x="45582" y="1743"/>
                </a:lnTo>
                <a:lnTo>
                  <a:pt x="41036" y="3059"/>
                </a:lnTo>
                <a:lnTo>
                  <a:pt x="36646" y="4715"/>
                </a:lnTo>
                <a:lnTo>
                  <a:pt x="32427" y="6697"/>
                </a:lnTo>
                <a:lnTo>
                  <a:pt x="28395" y="8990"/>
                </a:lnTo>
                <a:lnTo>
                  <a:pt x="24566" y="11577"/>
                </a:lnTo>
                <a:lnTo>
                  <a:pt x="20953" y="14444"/>
                </a:lnTo>
                <a:lnTo>
                  <a:pt x="17574" y="17574"/>
                </a:lnTo>
                <a:lnTo>
                  <a:pt x="14444" y="20953"/>
                </a:lnTo>
                <a:lnTo>
                  <a:pt x="11577" y="24566"/>
                </a:lnTo>
                <a:lnTo>
                  <a:pt x="8990" y="28395"/>
                </a:lnTo>
                <a:lnTo>
                  <a:pt x="6697" y="32427"/>
                </a:lnTo>
                <a:lnTo>
                  <a:pt x="4715" y="36646"/>
                </a:lnTo>
                <a:lnTo>
                  <a:pt x="3059" y="41036"/>
                </a:lnTo>
                <a:lnTo>
                  <a:pt x="1743" y="45582"/>
                </a:lnTo>
                <a:lnTo>
                  <a:pt x="785" y="50268"/>
                </a:lnTo>
                <a:lnTo>
                  <a:pt x="198" y="55079"/>
                </a:lnTo>
                <a:lnTo>
                  <a:pt x="0" y="60000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5394832" y="3370198"/>
            <a:ext cx="589533" cy="55194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229" y="0"/>
                </a:moveTo>
                <a:lnTo>
                  <a:pt x="3257" y="13198"/>
                </a:lnTo>
                <a:lnTo>
                  <a:pt x="26600" y="27583"/>
                </a:lnTo>
                <a:lnTo>
                  <a:pt x="0" y="76787"/>
                </a:lnTo>
                <a:lnTo>
                  <a:pt x="70081" y="120000"/>
                </a:lnTo>
                <a:lnTo>
                  <a:pt x="96656" y="70795"/>
                </a:lnTo>
                <a:lnTo>
                  <a:pt x="120000" y="85209"/>
                </a:lnTo>
                <a:lnTo>
                  <a:pt x="88229" y="0"/>
                </a:lnTo>
                <a:close/>
              </a:path>
            </a:pathLst>
          </a:custGeom>
          <a:solidFill>
            <a:srgbClr val="B5CAE7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093724" y="692550"/>
            <a:ext cx="1472496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Patrón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601975" y="692550"/>
            <a:ext cx="1132932" cy="533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s-E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MVC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717282" y="1427288"/>
            <a:ext cx="632452" cy="2542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: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717282" y="1688266"/>
            <a:ext cx="139699" cy="802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7722"/>
              </a:lnSpc>
              <a:spcBef>
                <a:spcPts val="0"/>
              </a:spcBef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marL="12700" marR="0" lvl="0" indent="0" algn="l" rtl="0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marL="12700" marR="0" lvl="0" indent="0" algn="l" rtl="0">
              <a:lnSpc>
                <a:spcPct val="95825"/>
              </a:lnSpc>
              <a:spcBef>
                <a:spcPts val="90"/>
              </a:spcBef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003285" y="1702052"/>
            <a:ext cx="3618195" cy="802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34290" lvl="0" indent="0" algn="l" rtl="0">
              <a:lnSpc>
                <a:spcPct val="71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Renders the Model data</a:t>
            </a:r>
          </a:p>
          <a:p>
            <a:pPr marL="12700" marR="0" lvl="0" indent="0" algn="l" rtl="0">
              <a:lnSpc>
                <a:spcPct val="80000"/>
              </a:lnSpc>
              <a:spcBef>
                <a:spcPts val="11"/>
              </a:spcBef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User actions/events to controller</a:t>
            </a:r>
          </a:p>
          <a:p>
            <a:pPr marL="12700" marR="3429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111494" y="2145474"/>
            <a:ext cx="710110" cy="343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666"/>
              </a:lnSpc>
              <a:spcBef>
                <a:spcPts val="0"/>
              </a:spcBef>
              <a:buSzPct val="25000"/>
              <a:buNone/>
            </a:pPr>
            <a:r>
              <a:rPr lang="es-ES" sz="3750" baseline="3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412235" y="2599943"/>
            <a:ext cx="1770355" cy="1077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34289" lvl="0" indent="0" algn="l" rtl="0">
              <a:lnSpc>
                <a:spcPct val="71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Implement the</a:t>
            </a:r>
          </a:p>
          <a:p>
            <a:pPr marL="12700" marR="34289" lvl="0" indent="0" algn="l" rtl="0">
              <a:lnSpc>
                <a:spcPct val="80000"/>
              </a:lnSpc>
              <a:spcBef>
                <a:spcPts val="11"/>
              </a:spcBef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Logic on</a:t>
            </a:r>
          </a:p>
          <a:p>
            <a:pPr marL="1270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data and</a:t>
            </a:r>
          </a:p>
          <a:p>
            <a:pPr marL="12700" marR="34289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 it to View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581646" y="3126485"/>
            <a:ext cx="2184676" cy="528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Event or User Action</a:t>
            </a:r>
          </a:p>
          <a:p>
            <a:pPr marL="12700" marR="34290" lvl="0" indent="0" algn="l" rtl="0">
              <a:lnSpc>
                <a:spcPct val="80000"/>
              </a:lnSpc>
              <a:spcBef>
                <a:spcPts val="11"/>
              </a:spcBef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View Load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536439" y="4698935"/>
            <a:ext cx="910270" cy="343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666"/>
              </a:lnSpc>
              <a:spcBef>
                <a:spcPts val="0"/>
              </a:spcBef>
              <a:buSzPct val="25000"/>
              <a:buNone/>
            </a:pPr>
            <a:r>
              <a:rPr lang="es-ES" sz="3750" baseline="3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256525" y="4698935"/>
            <a:ext cx="1368075" cy="343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0666"/>
              </a:lnSpc>
              <a:spcBef>
                <a:spcPts val="0"/>
              </a:spcBef>
              <a:buSzPct val="25000"/>
              <a:buNone/>
            </a:pPr>
            <a:r>
              <a:rPr lang="es-ES" sz="3750" baseline="3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840483" y="4823967"/>
            <a:ext cx="72345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840483" y="5077862"/>
            <a:ext cx="114172" cy="843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9285"/>
              </a:lnSpc>
              <a:spcBef>
                <a:spcPts val="0"/>
              </a:spcBef>
              <a:buSzPct val="25000"/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marL="12700" marR="0" lvl="0" indent="0" algn="l" rtl="0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marL="12700" marR="0" lvl="0" indent="0" algn="l" rtl="0">
              <a:lnSpc>
                <a:spcPct val="95825"/>
              </a:lnSpc>
              <a:spcBef>
                <a:spcPts val="70"/>
              </a:spcBef>
              <a:spcAft>
                <a:spcPts val="0"/>
              </a:spcAft>
              <a:buSzPct val="25000"/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marL="12700" marR="0" lvl="0" indent="0" algn="l" rtl="0">
              <a:lnSpc>
                <a:spcPct val="95825"/>
              </a:lnSpc>
              <a:spcBef>
                <a:spcPts val="70"/>
              </a:spcBef>
              <a:buSzPct val="25000"/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126233" y="5088571"/>
            <a:ext cx="1847844" cy="843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26631" lvl="0" indent="0" algn="l" rtl="0">
              <a:lnSpc>
                <a:spcPct val="7261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21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Logic</a:t>
            </a:r>
          </a:p>
          <a:p>
            <a:pPr marL="12700" marR="26631" lvl="0" indent="0" algn="l" rtl="0">
              <a:lnSpc>
                <a:spcPct val="80000"/>
              </a:lnSpc>
              <a:spcBef>
                <a:spcPts val="7"/>
              </a:spcBef>
              <a:buSzPct val="25000"/>
              <a:buNone/>
            </a:pPr>
            <a:r>
              <a:rPr lang="es-ES" sz="21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Notify view changes</a:t>
            </a:r>
          </a:p>
          <a:p>
            <a:pPr marL="1270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s-ES" sz="21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Functionality</a:t>
            </a:r>
          </a:p>
          <a:p>
            <a:pPr marL="12700" marR="26631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s-ES" sz="21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 general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8987535" y="5242814"/>
            <a:ext cx="2351651" cy="8942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28237" lvl="0" indent="0" algn="l" rtl="0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Controller:</a:t>
            </a:r>
          </a:p>
          <a:p>
            <a:pPr marL="12700" marR="3335" lvl="0" indent="0" algn="l" rtl="0">
              <a:lnSpc>
                <a:spcPct val="7976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21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</a:t>
            </a:r>
            <a:r>
              <a:rPr lang="es-ES" sz="21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Application Behavior</a:t>
            </a:r>
          </a:p>
          <a:p>
            <a:pPr marL="1270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s-ES" sz="21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</a:t>
            </a:r>
            <a:r>
              <a:rPr lang="es-ES" sz="21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 user actions to Model</a:t>
            </a:r>
          </a:p>
          <a:p>
            <a:pPr marL="12700" marR="28237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s-ES" sz="21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</a:t>
            </a:r>
            <a:r>
              <a:rPr lang="es-ES" sz="21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view for response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191760" y="5935471"/>
            <a:ext cx="2648912" cy="528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71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Maps to particular Model</a:t>
            </a:r>
          </a:p>
          <a:p>
            <a:pPr marL="12700" marR="34290" lvl="0" indent="0" algn="l" rtl="0">
              <a:lnSpc>
                <a:spcPct val="80000"/>
              </a:lnSpc>
              <a:spcBef>
                <a:spcPts val="11"/>
              </a:spcBef>
              <a:buSzPct val="25000"/>
              <a:buNone/>
            </a:pPr>
            <a:r>
              <a:rPr lang="es-E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fetching the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A865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Microsoft Office PowerPoint</Application>
  <PresentationFormat>Panorámica</PresentationFormat>
  <Paragraphs>266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Quattrocento Sans</vt:lpstr>
      <vt:lpstr>Calibri</vt:lpstr>
      <vt:lpstr>Source Sans Pro</vt:lpstr>
      <vt:lpstr>Noto Sans Symbols</vt:lpstr>
      <vt:lpstr>Courier New</vt:lpstr>
      <vt:lpstr>Times New Roman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Alumno</cp:lastModifiedBy>
  <cp:revision>1</cp:revision>
  <dcterms:modified xsi:type="dcterms:W3CDTF">2016-12-07T01:03:22Z</dcterms:modified>
</cp:coreProperties>
</file>