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23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893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508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2190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84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73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324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297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63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077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5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55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822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6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01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D95EDA-E70B-46A5-B4E9-920BA16B97F5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0A86C2-0F67-4D0F-8EFB-FAB1E7488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511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EDUTEC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s-PE" dirty="0" smtClean="0"/>
              <a:t>Integrantes: </a:t>
            </a:r>
          </a:p>
          <a:p>
            <a:pPr marL="342900" indent="-342900" algn="l">
              <a:buFontTx/>
              <a:buChar char="-"/>
            </a:pPr>
            <a:r>
              <a:rPr lang="es-PE" dirty="0" smtClean="0"/>
              <a:t>Zamir Arias Nicolas </a:t>
            </a:r>
          </a:p>
          <a:p>
            <a:pPr marL="342900" indent="-342900" algn="l">
              <a:buFontTx/>
              <a:buChar char="-"/>
            </a:pPr>
            <a:r>
              <a:rPr lang="es-PE" dirty="0" smtClean="0"/>
              <a:t>Jaime Medina Anchita</a:t>
            </a:r>
          </a:p>
          <a:p>
            <a:pPr marL="342900" indent="-342900" algn="l">
              <a:buFontTx/>
              <a:buChar char="-"/>
            </a:pPr>
            <a:r>
              <a:rPr lang="es-PE" dirty="0" smtClean="0"/>
              <a:t>Cristopher Castillo </a:t>
            </a:r>
            <a:r>
              <a:rPr lang="es-PE" dirty="0" err="1" smtClean="0"/>
              <a:t>Castillo</a:t>
            </a:r>
            <a:r>
              <a:rPr lang="es-PE" dirty="0" smtClean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8464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Poder facilitar la labor con un sistema académico Llamado EDUTEC, con el cual podemos ingresar mediante un </a:t>
            </a:r>
            <a:r>
              <a:rPr lang="es-PE" dirty="0" err="1"/>
              <a:t>login</a:t>
            </a:r>
            <a:r>
              <a:rPr lang="es-PE" dirty="0"/>
              <a:t>, podemos cambiar de clave, Programar cursos, anular cursos ya programados, registrar la matrícula de los estudiantes, eliminar matricula y cambiar de curso, entre otros. </a:t>
            </a: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6831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5792" y="815878"/>
            <a:ext cx="9095507" cy="815495"/>
          </a:xfrm>
        </p:spPr>
        <p:txBody>
          <a:bodyPr/>
          <a:lstStyle/>
          <a:p>
            <a:r>
              <a:rPr lang="es-PE" dirty="0" smtClean="0"/>
              <a:t>Modelo de datos 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87" y="1724892"/>
            <a:ext cx="6821612" cy="44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4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Requerimientos :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Seguridad : 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00" y="3345874"/>
            <a:ext cx="7703489" cy="20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2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91492" y="1434713"/>
            <a:ext cx="9601196" cy="4456931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Proceso de Negocio : 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0116" t="45478" r="30349" b="40696"/>
          <a:stretch/>
        </p:blipFill>
        <p:spPr>
          <a:xfrm>
            <a:off x="741621" y="1976932"/>
            <a:ext cx="6025117" cy="11852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9065" t="16573" r="29791" b="6776"/>
          <a:stretch/>
        </p:blipFill>
        <p:spPr>
          <a:xfrm>
            <a:off x="6651148" y="883683"/>
            <a:ext cx="4778852" cy="50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3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74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EDUTEC </vt:lpstr>
      <vt:lpstr>Objetivo </vt:lpstr>
      <vt:lpstr>Modelo de datos </vt:lpstr>
      <vt:lpstr>Requerimientos :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EDUTEC</dc:title>
  <dc:creator>ALUMNO</dc:creator>
  <cp:lastModifiedBy>ALUMNO</cp:lastModifiedBy>
  <cp:revision>5</cp:revision>
  <dcterms:created xsi:type="dcterms:W3CDTF">2018-03-09T01:05:46Z</dcterms:created>
  <dcterms:modified xsi:type="dcterms:W3CDTF">2018-03-09T01:51:18Z</dcterms:modified>
</cp:coreProperties>
</file>