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67" r:id="rId3"/>
    <p:sldId id="266" r:id="rId4"/>
    <p:sldId id="258" r:id="rId5"/>
    <p:sldId id="26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4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63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78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48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48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960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324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29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27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99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90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59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36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92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67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5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AC8F-A653-4461-B00E-6C2819199494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4E7277-C365-488E-BFA8-D476308A95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004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54" y="1479837"/>
            <a:ext cx="5373832" cy="166860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84964" y="3252355"/>
            <a:ext cx="38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TALLER DE PROGRAMACIÓN II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472489" y="4854924"/>
            <a:ext cx="246933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/>
              <a:t>INTEGRANTES:</a:t>
            </a:r>
          </a:p>
          <a:p>
            <a:endParaRPr lang="es-PE" sz="1600" b="1" dirty="0"/>
          </a:p>
          <a:p>
            <a:r>
              <a:rPr lang="es-PE" sz="1600" b="1" dirty="0" smtClean="0"/>
              <a:t>WESDY SOTO COLCHADO</a:t>
            </a:r>
          </a:p>
          <a:p>
            <a:endParaRPr lang="es-PE" sz="1600" b="1" dirty="0"/>
          </a:p>
          <a:p>
            <a:r>
              <a:rPr lang="es-PE" sz="1600" b="1" dirty="0" smtClean="0"/>
              <a:t>ROBERTO MENDOZA VEGA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58878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26227" y="1305342"/>
            <a:ext cx="1787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kern="0" dirty="0" smtClean="0">
                <a:solidFill>
                  <a:srgbClr val="806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s-PE" sz="2400" b="1" kern="0" dirty="0" smtClean="0">
              <a:solidFill>
                <a:srgbClr val="806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1455444" y="1951673"/>
            <a:ext cx="9281112" cy="390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424545" y="2565151"/>
            <a:ext cx="79663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Implementar un registro computarizado de matrículas </a:t>
            </a:r>
            <a:r>
              <a:rPr lang="es-P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respecto a los cursos de extensión que brinda EDUTEC.</a:t>
            </a:r>
          </a:p>
          <a:p>
            <a:r>
              <a:rPr lang="es-P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desea obtener como  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resultado la agilización del proceso de registro </a:t>
            </a:r>
            <a:r>
              <a:rPr lang="es-P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matrículas para asegurar un  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mayor número de </a:t>
            </a:r>
            <a:r>
              <a:rPr lang="es-P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matriculados.</a:t>
            </a:r>
            <a:endParaRPr lang="es-P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2163" y="761615"/>
            <a:ext cx="40703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PE" b="1" kern="0" dirty="0" smtClean="0">
                <a:solidFill>
                  <a:srgbClr val="806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ARQUITECTURA DE LA SOLUCIÓN</a:t>
            </a:r>
            <a:endParaRPr lang="es-PE" b="1" kern="0" dirty="0">
              <a:solidFill>
                <a:srgbClr val="806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07" y="1717530"/>
            <a:ext cx="7312602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46192" y="979826"/>
            <a:ext cx="5158785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PE" sz="2400" b="1" kern="0" dirty="0" smtClean="0">
                <a:solidFill>
                  <a:srgbClr val="806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DE LA </a:t>
            </a:r>
            <a:r>
              <a:rPr lang="es-PE" sz="2400" b="1" kern="0" dirty="0" smtClean="0">
                <a:solidFill>
                  <a:srgbClr val="806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DATOS</a:t>
            </a:r>
            <a:endParaRPr lang="es-PE" sz="2400" b="1" kern="0" dirty="0">
              <a:solidFill>
                <a:srgbClr val="806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109355"/>
            <a:ext cx="919595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74471"/>
              </p:ext>
            </p:extLst>
          </p:nvPr>
        </p:nvGraphicFramePr>
        <p:xfrm>
          <a:off x="1934587" y="2653146"/>
          <a:ext cx="9715499" cy="873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438"/>
                <a:gridCol w="3406253"/>
                <a:gridCol w="4855808"/>
              </a:tblGrid>
              <a:tr h="873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REQNEG003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Anular curso programado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Consiste en desactivar el curso programado, en este caso se deben cumplir las siguientes condiciones: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PE" sz="800" dirty="0">
                          <a:effectLst/>
                        </a:rPr>
                        <a:t>Solo se permite eliminar cursos del ciclo actual, hacia adelante.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PE" sz="800" dirty="0">
                          <a:effectLst/>
                        </a:rPr>
                        <a:t>El curso programado debe tener a lo más 5 matriculados.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Este proceso implica eliminar todas sus matrículas, y el campo </a:t>
                      </a:r>
                      <a:r>
                        <a:rPr lang="es-PE" sz="800" dirty="0" err="1">
                          <a:effectLst/>
                        </a:rPr>
                        <a:t>IdProfesor</a:t>
                      </a:r>
                      <a:r>
                        <a:rPr lang="es-PE" sz="800" dirty="0">
                          <a:effectLst/>
                        </a:rPr>
                        <a:t> debe establecerse en nulo (NULL).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45560"/>
              </p:ext>
            </p:extLst>
          </p:nvPr>
        </p:nvGraphicFramePr>
        <p:xfrm>
          <a:off x="1934586" y="3719942"/>
          <a:ext cx="9715499" cy="529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438"/>
                <a:gridCol w="3406253"/>
                <a:gridCol w="4855808"/>
              </a:tblGrid>
              <a:tr h="529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REQNEG008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Registrar nota de examen de subsanación.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Este proceso permite registrar la nota de examen de subsanación de un estudiante.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85790"/>
              </p:ext>
            </p:extLst>
          </p:nvPr>
        </p:nvGraphicFramePr>
        <p:xfrm>
          <a:off x="1913804" y="5780809"/>
          <a:ext cx="9755187" cy="588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9376"/>
                <a:gridCol w="3420168"/>
                <a:gridCol w="4875643"/>
              </a:tblGrid>
              <a:tr h="58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REQMAN003</a:t>
                      </a:r>
                      <a:endParaRPr lang="es-PE" sz="10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Mantenimiento de Profesores</a:t>
                      </a:r>
                      <a:endParaRPr lang="es-PE" sz="10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89694"/>
              </p:ext>
            </p:extLst>
          </p:nvPr>
        </p:nvGraphicFramePr>
        <p:xfrm>
          <a:off x="1944976" y="1936173"/>
          <a:ext cx="9715499" cy="547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438"/>
                <a:gridCol w="3406253"/>
                <a:gridCol w="4855808"/>
              </a:tblGrid>
              <a:tr h="547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CODIGO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NOMBRE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DESCRIPCIÓN</a:t>
                      </a:r>
                      <a:endParaRPr lang="es-PE" sz="8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46" marR="57946" marT="45606" marB="45606"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050114" y="823961"/>
            <a:ext cx="4270721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PE" sz="2400" b="1" dirty="0" smtClean="0"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Procesos de Negocio (NEG)</a:t>
            </a:r>
            <a:endParaRPr lang="es-PE" sz="2400" b="1" dirty="0"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50114" y="4980325"/>
            <a:ext cx="4828181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PE" sz="2400" b="1" dirty="0" smtClean="0"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Mantenimiento de Tablas (MAN)</a:t>
            </a:r>
            <a:endParaRPr lang="es-PE" sz="2400" b="1" dirty="0"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671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163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10</cp:revision>
  <dcterms:created xsi:type="dcterms:W3CDTF">2018-03-08T23:57:46Z</dcterms:created>
  <dcterms:modified xsi:type="dcterms:W3CDTF">2018-03-09T02:13:42Z</dcterms:modified>
</cp:coreProperties>
</file>