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8" r:id="rId4"/>
    <p:sldId id="297" r:id="rId5"/>
    <p:sldId id="285" r:id="rId6"/>
    <p:sldId id="268" r:id="rId7"/>
    <p:sldId id="283" r:id="rId8"/>
    <p:sldId id="286" r:id="rId9"/>
    <p:sldId id="292" r:id="rId10"/>
    <p:sldId id="293" r:id="rId11"/>
    <p:sldId id="295" r:id="rId12"/>
    <p:sldId id="296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DA3A"/>
    <a:srgbClr val="BBDBD6"/>
    <a:srgbClr val="E5B1D9"/>
    <a:srgbClr val="B9D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F65F-9E62-4D79-ACC0-63308F31F485}" type="datetimeFigureOut">
              <a:rPr lang="es-ES" smtClean="0"/>
              <a:t>08/03/2018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09DDE-7EEE-4413-AED7-70C966C479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528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F65F-9E62-4D79-ACC0-63308F31F485}" type="datetimeFigureOut">
              <a:rPr lang="es-ES" smtClean="0"/>
              <a:t>08/03/2018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09DDE-7EEE-4413-AED7-70C966C479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066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F65F-9E62-4D79-ACC0-63308F31F485}" type="datetimeFigureOut">
              <a:rPr lang="es-ES" smtClean="0"/>
              <a:t>08/03/2018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09DDE-7EEE-4413-AED7-70C966C479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589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F65F-9E62-4D79-ACC0-63308F31F485}" type="datetimeFigureOut">
              <a:rPr lang="es-ES" smtClean="0"/>
              <a:t>08/03/2018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09DDE-7EEE-4413-AED7-70C966C479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402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F65F-9E62-4D79-ACC0-63308F31F485}" type="datetimeFigureOut">
              <a:rPr lang="es-ES" smtClean="0"/>
              <a:t>08/03/2018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09DDE-7EEE-4413-AED7-70C966C479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606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F65F-9E62-4D79-ACC0-63308F31F485}" type="datetimeFigureOut">
              <a:rPr lang="es-ES" smtClean="0"/>
              <a:t>08/03/2018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09DDE-7EEE-4413-AED7-70C966C479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33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F65F-9E62-4D79-ACC0-63308F31F485}" type="datetimeFigureOut">
              <a:rPr lang="es-ES" smtClean="0"/>
              <a:t>08/03/2018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09DDE-7EEE-4413-AED7-70C966C47999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5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F65F-9E62-4D79-ACC0-63308F31F485}" type="datetimeFigureOut">
              <a:rPr lang="es-ES" smtClean="0"/>
              <a:t>08/03/2018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09DDE-7EEE-4413-AED7-70C966C479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338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F65F-9E62-4D79-ACC0-63308F31F485}" type="datetimeFigureOut">
              <a:rPr lang="es-ES" smtClean="0"/>
              <a:t>08/03/2018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09DDE-7EEE-4413-AED7-70C966C479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92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F65F-9E62-4D79-ACC0-63308F31F485}" type="datetimeFigureOut">
              <a:rPr lang="es-ES" smtClean="0"/>
              <a:t>08/03/2018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09DDE-7EEE-4413-AED7-70C966C479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811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BCCF65F-9E62-4D79-ACC0-63308F31F485}" type="datetimeFigureOut">
              <a:rPr lang="es-ES" smtClean="0"/>
              <a:t>08/03/2018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09DDE-7EEE-4413-AED7-70C966C479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82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BCCF65F-9E62-4D79-ACC0-63308F31F485}" type="datetimeFigureOut">
              <a:rPr lang="es-ES" smtClean="0"/>
              <a:t>08/03/2018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DB09DDE-7EEE-4413-AED7-70C966C479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02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01800" y="1686833"/>
            <a:ext cx="8991600" cy="1645920"/>
          </a:xfrm>
        </p:spPr>
        <p:txBody>
          <a:bodyPr/>
          <a:lstStyle/>
          <a:p>
            <a:r>
              <a:rPr lang="es-PE" dirty="0" smtClean="0"/>
              <a:t>Universidad </a:t>
            </a:r>
            <a:r>
              <a:rPr lang="es-PE" dirty="0" err="1" smtClean="0"/>
              <a:t>edutec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PE" b="1" dirty="0" smtClean="0"/>
              <a:t>Alumnos:  Manuel Dueñas Guerra</a:t>
            </a:r>
          </a:p>
          <a:p>
            <a:r>
              <a:rPr lang="es-PE" b="1" dirty="0" smtClean="0"/>
              <a:t>	    Alonso </a:t>
            </a:r>
            <a:r>
              <a:rPr lang="es-PE" b="1" dirty="0"/>
              <a:t>Amado Garfias</a:t>
            </a:r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01237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3427" y="285820"/>
            <a:ext cx="7729728" cy="1188720"/>
          </a:xfrm>
        </p:spPr>
        <p:txBody>
          <a:bodyPr/>
          <a:lstStyle/>
          <a:p>
            <a:r>
              <a:rPr lang="es-PE" dirty="0" smtClean="0"/>
              <a:t>Cambiar curso de alumno</a:t>
            </a:r>
            <a:endParaRPr lang="es-PE" dirty="0"/>
          </a:p>
        </p:txBody>
      </p:sp>
      <p:pic>
        <p:nvPicPr>
          <p:cNvPr id="4" name="Imagen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395" y="2524559"/>
            <a:ext cx="6371792" cy="22691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762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3427" y="285820"/>
            <a:ext cx="7729728" cy="1188720"/>
          </a:xfrm>
        </p:spPr>
        <p:txBody>
          <a:bodyPr/>
          <a:lstStyle/>
          <a:p>
            <a:r>
              <a:rPr lang="es-PE" dirty="0" smtClean="0"/>
              <a:t>Consulta de alumno por curso programado</a:t>
            </a:r>
            <a:endParaRPr lang="es-PE" dirty="0"/>
          </a:p>
        </p:txBody>
      </p:sp>
      <p:pic>
        <p:nvPicPr>
          <p:cNvPr id="4" name="Imagen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418" y="2608552"/>
            <a:ext cx="7119937" cy="23929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884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3427" y="285820"/>
            <a:ext cx="7729728" cy="1188720"/>
          </a:xfrm>
        </p:spPr>
        <p:txBody>
          <a:bodyPr/>
          <a:lstStyle/>
          <a:p>
            <a:r>
              <a:rPr lang="es-PE" dirty="0" smtClean="0"/>
              <a:t>Curso asignado por profesor</a:t>
            </a:r>
            <a:endParaRPr lang="es-PE" dirty="0"/>
          </a:p>
        </p:txBody>
      </p:sp>
      <p:pic>
        <p:nvPicPr>
          <p:cNvPr id="5" name="Imagen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309" y="2921577"/>
            <a:ext cx="7604846" cy="2495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81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1136" y="334075"/>
            <a:ext cx="7729728" cy="704503"/>
          </a:xfrm>
        </p:spPr>
        <p:txBody>
          <a:bodyPr anchor="t">
            <a:normAutofit fontScale="90000"/>
          </a:bodyPr>
          <a:lstStyle/>
          <a:p>
            <a:r>
              <a:rPr lang="es-ES" dirty="0" smtClean="0"/>
              <a:t>Funcionamiento</a:t>
            </a:r>
            <a:br>
              <a:rPr lang="es-ES" dirty="0" smtClean="0"/>
            </a:br>
            <a:endParaRPr lang="es-ES" dirty="0"/>
          </a:p>
        </p:txBody>
      </p:sp>
      <p:pic>
        <p:nvPicPr>
          <p:cNvPr id="6" name="Imagen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818" y="1874145"/>
            <a:ext cx="5236614" cy="393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2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1136" y="334075"/>
            <a:ext cx="7729728" cy="704503"/>
          </a:xfrm>
        </p:spPr>
        <p:txBody>
          <a:bodyPr anchor="t">
            <a:normAutofit fontScale="90000"/>
          </a:bodyPr>
          <a:lstStyle/>
          <a:p>
            <a:r>
              <a:rPr lang="es-ES" dirty="0" smtClean="0"/>
              <a:t>Modelado de la base de datos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88857" y="1497547"/>
            <a:ext cx="8414286" cy="2842441"/>
          </a:xfrm>
        </p:spPr>
        <p:txBody>
          <a:bodyPr>
            <a:normAutofit/>
          </a:bodyPr>
          <a:lstStyle/>
          <a:p>
            <a:pPr algn="just"/>
            <a:r>
              <a:rPr lang="es-PE" sz="2000" dirty="0" smtClean="0">
                <a:latin typeface="Century Gothic" panose="020B0502020202020204" pitchFamily="34" charset="0"/>
              </a:rPr>
              <a:t>El presente proyecto busca diseñar una aplicación web para gestionar las matriculas, los cursos, profesores, así como los cursos. </a:t>
            </a:r>
            <a:endParaRPr lang="es-ES" sz="2000" dirty="0" smtClean="0">
              <a:latin typeface="Century Gothic" panose="020B0502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890" y="2449287"/>
            <a:ext cx="6171718" cy="378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9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1136" y="334075"/>
            <a:ext cx="7729728" cy="704503"/>
          </a:xfrm>
        </p:spPr>
        <p:txBody>
          <a:bodyPr anchor="t">
            <a:normAutofit fontScale="90000"/>
          </a:bodyPr>
          <a:lstStyle/>
          <a:p>
            <a:r>
              <a:rPr lang="es-ES" dirty="0" smtClean="0"/>
              <a:t>Base de datos</a:t>
            </a:r>
            <a:endParaRPr lang="es-ES" dirty="0"/>
          </a:p>
        </p:txBody>
      </p:sp>
      <p:pic>
        <p:nvPicPr>
          <p:cNvPr id="5" name="Imagen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145" y="2591934"/>
            <a:ext cx="6150119" cy="349610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0583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89572" y="334075"/>
            <a:ext cx="7729728" cy="704503"/>
          </a:xfrm>
        </p:spPr>
        <p:txBody>
          <a:bodyPr anchor="t">
            <a:normAutofit fontScale="90000"/>
          </a:bodyPr>
          <a:lstStyle/>
          <a:p>
            <a:r>
              <a:rPr lang="es-ES" dirty="0" smtClean="0"/>
              <a:t>Diseño</a:t>
            </a:r>
            <a:endParaRPr lang="es-ES" dirty="0"/>
          </a:p>
        </p:txBody>
      </p:sp>
      <p:pic>
        <p:nvPicPr>
          <p:cNvPr id="7" name="Imagen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119" y="1842222"/>
            <a:ext cx="6616290" cy="41152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622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309" y="1260764"/>
            <a:ext cx="7817860" cy="41979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148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95437"/>
            <a:ext cx="6491720" cy="4029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706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582" y="1777710"/>
            <a:ext cx="6464011" cy="4068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26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3427" y="285820"/>
            <a:ext cx="7729728" cy="1188720"/>
          </a:xfrm>
        </p:spPr>
        <p:txBody>
          <a:bodyPr/>
          <a:lstStyle/>
          <a:p>
            <a:r>
              <a:rPr lang="es-PE" dirty="0" smtClean="0"/>
              <a:t>Cambiar nota de subsanación</a:t>
            </a:r>
            <a:endParaRPr lang="es-PE" dirty="0"/>
          </a:p>
        </p:txBody>
      </p:sp>
      <p:pic>
        <p:nvPicPr>
          <p:cNvPr id="5" name="Imagen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51439"/>
            <a:ext cx="6990484" cy="1997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17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</TotalTime>
  <Words>59</Words>
  <Application>Microsoft Office PowerPoint</Application>
  <PresentationFormat>Panorámica</PresentationFormat>
  <Paragraphs>12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Gill Sans MT</vt:lpstr>
      <vt:lpstr>Parcel</vt:lpstr>
      <vt:lpstr>Universidad edutec</vt:lpstr>
      <vt:lpstr>Funcionamiento </vt:lpstr>
      <vt:lpstr>Modelado de la base de datos</vt:lpstr>
      <vt:lpstr>Base de datos</vt:lpstr>
      <vt:lpstr>Diseño</vt:lpstr>
      <vt:lpstr>Presentación de PowerPoint</vt:lpstr>
      <vt:lpstr>Presentación de PowerPoint</vt:lpstr>
      <vt:lpstr>Presentación de PowerPoint</vt:lpstr>
      <vt:lpstr>Cambiar nota de subsanación</vt:lpstr>
      <vt:lpstr>Cambiar curso de alumno</vt:lpstr>
      <vt:lpstr>Consulta de alumno por curso programado</vt:lpstr>
      <vt:lpstr>Curso asignado por profesor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estratégico</dc:title>
  <dc:creator>Usuario de Windows</dc:creator>
  <cp:lastModifiedBy>ALUMNO</cp:lastModifiedBy>
  <cp:revision>62</cp:revision>
  <dcterms:created xsi:type="dcterms:W3CDTF">2017-11-08T00:53:09Z</dcterms:created>
  <dcterms:modified xsi:type="dcterms:W3CDTF">2018-03-09T02:41:28Z</dcterms:modified>
</cp:coreProperties>
</file>