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1" r:id="rId5"/>
    <p:sldId id="257" r:id="rId6"/>
    <p:sldId id="258" r:id="rId7"/>
    <p:sldId id="259" r:id="rId8"/>
    <p:sldId id="260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4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955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159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81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789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962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2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1268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81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8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688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805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74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717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46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49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706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F8DC7D9-C129-4C29-BCF2-0B332A6BA5AE}" type="datetimeFigureOut">
              <a:rPr lang="es-PE" smtClean="0"/>
              <a:t>08/03/2018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21381A-7CD3-43A7-A095-ACCA5539C55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282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6497" y="1124221"/>
            <a:ext cx="7850189" cy="1942919"/>
          </a:xfrm>
        </p:spPr>
        <p:txBody>
          <a:bodyPr/>
          <a:lstStyle/>
          <a:p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GESTION EDUCACIONAL - EDUTEC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1583" y="4211546"/>
            <a:ext cx="5106988" cy="626532"/>
          </a:xfrm>
        </p:spPr>
        <p:txBody>
          <a:bodyPr/>
          <a:lstStyle/>
          <a:p>
            <a:r>
              <a:rPr lang="es-PE" b="1" dirty="0">
                <a:solidFill>
                  <a:schemeClr val="tx1"/>
                </a:solidFill>
              </a:rPr>
              <a:t>TALLER DE PROGRAMACION II</a:t>
            </a:r>
          </a:p>
          <a:p>
            <a:endParaRPr lang="es-PE" dirty="0"/>
          </a:p>
        </p:txBody>
      </p:sp>
      <p:pic>
        <p:nvPicPr>
          <p:cNvPr id="4" name="Imagen 3" descr="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84" y="437061"/>
            <a:ext cx="4740945" cy="1658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7273698" y="5723468"/>
            <a:ext cx="5106988" cy="8877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Karlheinz Fernández Bermúdez</a:t>
            </a:r>
            <a:endParaRPr lang="es-PE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Shirley </a:t>
            </a:r>
            <a:r>
              <a:rPr lang="pt-B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Castillo</a:t>
            </a:r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Yarleque</a:t>
            </a:r>
            <a:endParaRPr lang="es-PE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7200184" y="4838078"/>
            <a:ext cx="4756880" cy="498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371600" indent="-13716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Profesor:	ING. GUSTAVO CORONEL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4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384" y="1352246"/>
            <a:ext cx="4366759" cy="3350383"/>
          </a:xfrm>
        </p:spPr>
        <p:txBody>
          <a:bodyPr>
            <a:normAutofit/>
          </a:bodyPr>
          <a:lstStyle/>
          <a:p>
            <a:pPr algn="ctr"/>
            <a:r>
              <a:rPr lang="es-PE" sz="4400" dirty="0" smtClean="0"/>
              <a:t>PROGRAMAR </a:t>
            </a:r>
            <a:br>
              <a:rPr lang="es-PE" sz="4400" dirty="0" smtClean="0"/>
            </a:br>
            <a:r>
              <a:rPr lang="es-PE" sz="4400" dirty="0"/>
              <a:t/>
            </a:r>
            <a:br>
              <a:rPr lang="es-PE" sz="4400" dirty="0"/>
            </a:br>
            <a:r>
              <a:rPr lang="es-PE" sz="4400" dirty="0" smtClean="0"/>
              <a:t>CURSO</a:t>
            </a:r>
            <a:endParaRPr lang="es-PE" sz="4400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519" y="1220068"/>
            <a:ext cx="627028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7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8384" y="336246"/>
            <a:ext cx="8534400" cy="1507067"/>
          </a:xfrm>
        </p:spPr>
        <p:txBody>
          <a:bodyPr/>
          <a:lstStyle/>
          <a:p>
            <a:r>
              <a:rPr lang="es-PE" dirty="0" smtClean="0"/>
              <a:t>PROGRAMAR CURSO</a:t>
            </a:r>
            <a:endParaRPr lang="es-PE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961" y="1513114"/>
            <a:ext cx="8026039" cy="47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1984" y="278189"/>
            <a:ext cx="8534400" cy="1507067"/>
          </a:xfrm>
        </p:spPr>
        <p:txBody>
          <a:bodyPr/>
          <a:lstStyle/>
          <a:p>
            <a:r>
              <a:rPr lang="es-PE" dirty="0" smtClean="0"/>
              <a:t>ELIMINAR MATRICULA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31" y="1640114"/>
            <a:ext cx="9451097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8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9012" y="275771"/>
            <a:ext cx="8534400" cy="1231296"/>
          </a:xfrm>
        </p:spPr>
        <p:txBody>
          <a:bodyPr>
            <a:normAutofit/>
          </a:bodyPr>
          <a:lstStyle/>
          <a:p>
            <a:r>
              <a:rPr lang="es-PE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  <a:endParaRPr lang="es-PE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1829" y="1507067"/>
            <a:ext cx="9332685" cy="49517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sz="2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  <a:r>
              <a:rPr lang="es-PE" sz="29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endParaRPr lang="es-PE" sz="2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sz="2900" dirty="0">
                <a:solidFill>
                  <a:schemeClr val="bg1"/>
                </a:solidFill>
              </a:rPr>
              <a:t>Diseñar un sistema de gestión educacional para el centro educativo EDUTEC que cumplan con las expectativas y las funcionalidades que el cliente requiere.</a:t>
            </a:r>
          </a:p>
          <a:p>
            <a:pPr marL="0" indent="0">
              <a:buNone/>
            </a:pPr>
            <a:r>
              <a:rPr lang="es-PE" sz="2900" dirty="0">
                <a:solidFill>
                  <a:schemeClr val="bg1"/>
                </a:solidFill>
              </a:rPr>
              <a:t> </a:t>
            </a:r>
            <a:endParaRPr lang="es-PE" sz="2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sz="2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ESPECIFICOS:</a:t>
            </a:r>
          </a:p>
          <a:p>
            <a:pPr marL="0" indent="0">
              <a:buNone/>
            </a:pPr>
            <a:r>
              <a:rPr lang="es-PE" sz="2900" dirty="0">
                <a:solidFill>
                  <a:schemeClr val="bg1"/>
                </a:solidFill>
              </a:rPr>
              <a:t> </a:t>
            </a:r>
          </a:p>
          <a:p>
            <a:pPr lvl="0"/>
            <a:r>
              <a:rPr lang="es-PE" sz="2900" dirty="0">
                <a:solidFill>
                  <a:schemeClr val="bg1"/>
                </a:solidFill>
              </a:rPr>
              <a:t>Lograr establecer una conexión con la base de datos de la institución EDUTEC de manera que tengamos el historial en nuestro sistema.</a:t>
            </a:r>
          </a:p>
          <a:p>
            <a:pPr lvl="0"/>
            <a:r>
              <a:rPr lang="es-PE" sz="2900" dirty="0">
                <a:solidFill>
                  <a:schemeClr val="bg1"/>
                </a:solidFill>
              </a:rPr>
              <a:t>Reducir el tiempo de atención al usuario, en el proceso de matrícula, registro de notas, registro de alumnos, registro de profesores, eliminación de la matrícula con la implementación del sistema.</a:t>
            </a:r>
          </a:p>
          <a:p>
            <a:pPr lvl="0"/>
            <a:r>
              <a:rPr lang="es-PE" sz="2900" dirty="0">
                <a:solidFill>
                  <a:schemeClr val="bg1"/>
                </a:solidFill>
              </a:rPr>
              <a:t>Optimizar el consumo de recursos con la implementación del sistema.</a:t>
            </a:r>
          </a:p>
          <a:p>
            <a:pPr lvl="0"/>
            <a:r>
              <a:rPr lang="es-PE" sz="2900" dirty="0">
                <a:solidFill>
                  <a:schemeClr val="bg1"/>
                </a:solidFill>
              </a:rPr>
              <a:t>Integrar las tablas para poder fortalecer la recopilación de datos de la empresa y lograr el objetivo general.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7913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0270" y="263672"/>
            <a:ext cx="8534400" cy="1507067"/>
          </a:xfrm>
        </p:spPr>
        <p:txBody>
          <a:bodyPr/>
          <a:lstStyle/>
          <a:p>
            <a:r>
              <a:rPr lang="es-PE" b="1" dirty="0" smtClean="0"/>
              <a:t>Alcance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4155" y="1770739"/>
            <a:ext cx="9562874" cy="4659090"/>
          </a:xfrm>
        </p:spPr>
        <p:txBody>
          <a:bodyPr/>
          <a:lstStyle/>
          <a:p>
            <a:r>
              <a:rPr lang="es-PE" b="1" dirty="0"/>
              <a:t>El sistema será aplicable en la institución EDUTEC, el cual mejorará la gestión administrativa con respecto a:</a:t>
            </a:r>
          </a:p>
          <a:p>
            <a:pPr marL="0" indent="0">
              <a:buNone/>
            </a:pPr>
            <a:r>
              <a:rPr lang="es-PE" b="1" dirty="0" smtClean="0"/>
              <a:t> </a:t>
            </a:r>
          </a:p>
          <a:p>
            <a:pPr lvl="1"/>
            <a:r>
              <a:rPr lang="es-PE" b="1" dirty="0" smtClean="0"/>
              <a:t>SEGURIDAD</a:t>
            </a:r>
            <a:endParaRPr lang="es-PE" b="1" dirty="0"/>
          </a:p>
          <a:p>
            <a:pPr lvl="1"/>
            <a:r>
              <a:rPr lang="es-PE" b="1" dirty="0"/>
              <a:t>PROCESOS DE NEGOCIO</a:t>
            </a:r>
          </a:p>
          <a:p>
            <a:pPr lvl="1"/>
            <a:r>
              <a:rPr lang="es-PE" b="1" dirty="0"/>
              <a:t>MANTENIMIENTO</a:t>
            </a:r>
          </a:p>
          <a:p>
            <a:pPr lvl="1"/>
            <a:r>
              <a:rPr lang="es-PE" b="1" dirty="0"/>
              <a:t>CONSULTAS</a:t>
            </a:r>
          </a:p>
          <a:p>
            <a:pPr lvl="1"/>
            <a:r>
              <a:rPr lang="es-PE" b="1" dirty="0"/>
              <a:t>REPORTES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2487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897" y="112486"/>
            <a:ext cx="8534400" cy="1507067"/>
          </a:xfrm>
        </p:spPr>
        <p:txBody>
          <a:bodyPr/>
          <a:lstStyle/>
          <a:p>
            <a:r>
              <a:rPr lang="es-PE" b="1" dirty="0"/>
              <a:t>Modelo de </a:t>
            </a:r>
            <a:r>
              <a:rPr lang="es-PE" b="1" dirty="0" smtClean="0"/>
              <a:t>Datos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43" y="1701800"/>
            <a:ext cx="7480754" cy="45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1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885" y="1799772"/>
            <a:ext cx="7939315" cy="468811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957943" y="907142"/>
            <a:ext cx="44619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Acceso al sistema</a:t>
            </a:r>
            <a:endParaRPr lang="es-PE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32" y="235585"/>
            <a:ext cx="5759450" cy="13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6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566" y="671286"/>
            <a:ext cx="7984692" cy="549728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24116" y="2162628"/>
            <a:ext cx="2220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</a:p>
          <a:p>
            <a:pPr algn="ctr"/>
            <a:r>
              <a:rPr lang="es-PE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PRINCIPAL</a:t>
            </a:r>
            <a:endParaRPr lang="es-PE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71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49829" y="1480457"/>
            <a:ext cx="9376227" cy="509451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61143" y="406400"/>
            <a:ext cx="79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MANTENIMIENTO DE EMPLEADOS</a:t>
            </a:r>
            <a:endParaRPr lang="es-PE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500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2269" y="234647"/>
            <a:ext cx="8534400" cy="1507067"/>
          </a:xfrm>
        </p:spPr>
        <p:txBody>
          <a:bodyPr>
            <a:normAutofit/>
          </a:bodyPr>
          <a:lstStyle/>
          <a:p>
            <a:r>
              <a:rPr lang="es-PE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REGISTRAR NOTAS</a:t>
            </a:r>
            <a:endParaRPr lang="es-PE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0" y="1509486"/>
            <a:ext cx="7549469" cy="500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8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8098" y="307218"/>
            <a:ext cx="8534400" cy="1507067"/>
          </a:xfrm>
        </p:spPr>
        <p:txBody>
          <a:bodyPr/>
          <a:lstStyle/>
          <a:p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GASTOS FINANCIEROS POR ALUMNO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143" y="1640114"/>
            <a:ext cx="7520201" cy="47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39751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89</Words>
  <Application>Microsoft Office PowerPoint</Application>
  <PresentationFormat>Panorámica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Sector</vt:lpstr>
      <vt:lpstr>SISTEMA DE GESTION EDUCACIONAL - EDUTEC</vt:lpstr>
      <vt:lpstr>OBJETIVOS</vt:lpstr>
      <vt:lpstr>Alcance</vt:lpstr>
      <vt:lpstr>Modelo de Datos</vt:lpstr>
      <vt:lpstr>Presentación de PowerPoint</vt:lpstr>
      <vt:lpstr>Presentación de PowerPoint</vt:lpstr>
      <vt:lpstr>Presentación de PowerPoint</vt:lpstr>
      <vt:lpstr>REGISTRAR NOTAS</vt:lpstr>
      <vt:lpstr>GASTOS FINANCIEROS POR ALUMNO</vt:lpstr>
      <vt:lpstr>PROGRAMAR   CURSO</vt:lpstr>
      <vt:lpstr>PROGRAMAR CURSO</vt:lpstr>
      <vt:lpstr>ELIMINAR MATRICULA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Fernandez Bermudez Karlheinz</dc:creator>
  <cp:lastModifiedBy>Fernandez Bermudez Karlheinz</cp:lastModifiedBy>
  <cp:revision>3</cp:revision>
  <dcterms:created xsi:type="dcterms:W3CDTF">2018-03-08T23:49:20Z</dcterms:created>
  <dcterms:modified xsi:type="dcterms:W3CDTF">2018-03-09T00:12:40Z</dcterms:modified>
</cp:coreProperties>
</file>