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00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705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1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7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56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3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7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9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141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2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2075-8D8E-43D2-B33F-E9C3B8FE46C4}" type="datetimeFigureOut">
              <a:rPr lang="es-PE" smtClean="0"/>
              <a:t>25/01/2018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4A4D-DD0C-4F2A-B5CD-59DF805313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391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798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</cp:revision>
  <dcterms:created xsi:type="dcterms:W3CDTF">2018-01-26T01:28:18Z</dcterms:created>
  <dcterms:modified xsi:type="dcterms:W3CDTF">2018-01-26T01:28:41Z</dcterms:modified>
</cp:coreProperties>
</file>