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DEF28-462E-EA53-D209-5CB4A419B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EBCB54-7B3F-ED28-4E02-6786E162A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24B12E-9FA3-1160-2CC5-207B540CB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5D09-0311-4585-AAAF-1018162FCDEB}" type="datetimeFigureOut">
              <a:rPr lang="es-PE" smtClean="0"/>
              <a:t>12/10/2022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F28EA7-355E-9E3A-D8E3-25F637D8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86125E-F17A-1B44-96AC-7EFC74CA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9CA7-DB87-4C31-A33B-07D0884020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792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5AC8F-0639-D596-C650-E7510F89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C747B5-26A8-683A-3E77-81ADA9C00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203A7C-6972-9765-1BAF-2407577C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5D09-0311-4585-AAAF-1018162FCDEB}" type="datetimeFigureOut">
              <a:rPr lang="es-PE" smtClean="0"/>
              <a:t>12/10/2022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C704FD-FFF9-3EEE-A4CD-66E9D8AD0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A225D8-417E-268E-6496-68A7D7A9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9CA7-DB87-4C31-A33B-07D0884020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382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0110E5E-1BFB-A993-8BC7-EB9C975976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94685C-CF49-C3C6-2CBF-615A7B20F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E29118-C563-333D-AB8A-FA6DA813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5D09-0311-4585-AAAF-1018162FCDEB}" type="datetimeFigureOut">
              <a:rPr lang="es-PE" smtClean="0"/>
              <a:t>12/10/2022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061812-49A6-7485-5D22-8F2C6F292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C33CFA-1B5B-2F31-1377-8BA20B18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9CA7-DB87-4C31-A33B-07D0884020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311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FDFD3-1682-03DF-F25F-EAD0FEF8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EDDF4-E473-3BAE-AB07-AF751D021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4F9C26-D481-143F-43E4-6B619DB0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5D09-0311-4585-AAAF-1018162FCDEB}" type="datetimeFigureOut">
              <a:rPr lang="es-PE" smtClean="0"/>
              <a:t>12/10/2022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2D35F7-54C3-70F9-687A-DD476DEEF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6FAC7C-3052-1522-58C0-BA615D0D2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9CA7-DB87-4C31-A33B-07D0884020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089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D9322-B715-E2BA-BE76-42CA4C31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8BC196-DB71-A4E3-64F4-47F788324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E94F9D-3C67-87E6-4251-D7BCB991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5D09-0311-4585-AAAF-1018162FCDEB}" type="datetimeFigureOut">
              <a:rPr lang="es-PE" smtClean="0"/>
              <a:t>12/10/2022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975F40-AB4E-4E5B-56F2-D8009EEFF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8A5D7D-2ECB-C8AB-11B6-8DBE9CB8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9CA7-DB87-4C31-A33B-07D0884020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588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E21FC-7ECE-B778-2ECB-0710EB65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6A152F-E326-BFE2-E0BB-C21741340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876751-DC8C-63E1-ED3C-E9CE3295E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BEFA14-0953-E5C1-D399-D4C80AA73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5D09-0311-4585-AAAF-1018162FCDEB}" type="datetimeFigureOut">
              <a:rPr lang="es-PE" smtClean="0"/>
              <a:t>12/10/2022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4427D3-DB3C-6A46-A5DC-8D6E15792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902F9B-647E-9D5E-7350-2F5DDE84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9CA7-DB87-4C31-A33B-07D0884020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7338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07228-9213-8535-59CC-C42EE3CA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B9F57D-57E2-037D-49AA-B6E6F920F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323002-006B-6B8A-0210-62681C478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E83415-09AD-2DB2-BFAF-CDE25F8FC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0D8C0D-E1F7-7E75-1C25-60B8C4AFD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0B5A76-19E5-952B-8782-7FABF326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5D09-0311-4585-AAAF-1018162FCDEB}" type="datetimeFigureOut">
              <a:rPr lang="es-PE" smtClean="0"/>
              <a:t>12/10/2022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83CB5B-B672-869E-AA99-3A0BD853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56F0928-163C-83B4-4052-8746A63C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9CA7-DB87-4C31-A33B-07D0884020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070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5B881-A325-73A5-4A0E-E1F0CA27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F82C886-CD03-1F2C-BD4C-AB73C89E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5D09-0311-4585-AAAF-1018162FCDEB}" type="datetimeFigureOut">
              <a:rPr lang="es-PE" smtClean="0"/>
              <a:t>12/10/2022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35F9B9-C2D4-3B9C-5184-93919126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897046-14BC-5BD4-4E35-86946419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9CA7-DB87-4C31-A33B-07D0884020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133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2732D53-B182-E4C2-B9EC-5B9AC7F2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5D09-0311-4585-AAAF-1018162FCDEB}" type="datetimeFigureOut">
              <a:rPr lang="es-PE" smtClean="0"/>
              <a:t>12/10/2022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C6268D-3422-29D1-250B-DB3AF03E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EFC7BC-7E7B-965B-C2D8-E6C86F4B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9CA7-DB87-4C31-A33B-07D0884020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535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6E150-748A-277A-55CD-29FC8B8F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B079BE-36E0-4B3A-DC66-57A3E3D07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5D1290-D39B-9C3B-0AE6-D3AADD4A3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8704C0-EF4E-5F82-2DFF-89704A7E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5D09-0311-4585-AAAF-1018162FCDEB}" type="datetimeFigureOut">
              <a:rPr lang="es-PE" smtClean="0"/>
              <a:t>12/10/2022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51146F-8902-6303-BB97-86C7BC4A9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210033-8F4E-0BC6-95FF-36D3B55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9CA7-DB87-4C31-A33B-07D0884020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148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919E-0330-6846-7564-66D93692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AD76D19-C72C-6EDB-AA09-50AE740B8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035552-58C4-6FE2-E2BD-5712B338F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8A118F-930C-D3E7-A9FA-3B64081F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5D09-0311-4585-AAAF-1018162FCDEB}" type="datetimeFigureOut">
              <a:rPr lang="es-PE" smtClean="0"/>
              <a:t>12/10/2022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629D53-B5B2-12F5-5545-05217E1EA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BC364F-0AE8-83C8-0F7A-CBD04581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9CA7-DB87-4C31-A33B-07D0884020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077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B7B799C-24AF-858C-DEC0-E6E5A5C7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D46C28-54A0-ED91-FB05-781A3AD2E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219A19-C823-43A2-B4DB-7F6522DEE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D5D09-0311-4585-AAAF-1018162FCDEB}" type="datetimeFigureOut">
              <a:rPr lang="es-PE" smtClean="0"/>
              <a:t>12/10/2022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6A9697-80D8-3F5B-233F-9CEA366D4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C3EC43-C25B-1684-0DDF-609AD9901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49CA7-DB87-4C31-A33B-07D0884020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927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951231E-F00D-61BF-28D5-35AAC1E40091}"/>
              </a:ext>
            </a:extLst>
          </p:cNvPr>
          <p:cNvSpPr/>
          <p:nvPr/>
        </p:nvSpPr>
        <p:spPr>
          <a:xfrm>
            <a:off x="3860292" y="512064"/>
            <a:ext cx="4489704" cy="3310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/>
              <a:t>USP_HOSPITALIZACION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BD8E7D-D518-0AD8-DC0E-6626409623B9}"/>
              </a:ext>
            </a:extLst>
          </p:cNvPr>
          <p:cNvSpPr txBox="1"/>
          <p:nvPr/>
        </p:nvSpPr>
        <p:spPr>
          <a:xfrm>
            <a:off x="1124712" y="74066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dirty="0"/>
              <a:t>@IDPACIENTE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F32F63D-A404-484D-9410-743E3C121AF9}"/>
              </a:ext>
            </a:extLst>
          </p:cNvPr>
          <p:cNvSpPr txBox="1"/>
          <p:nvPr/>
        </p:nvSpPr>
        <p:spPr>
          <a:xfrm>
            <a:off x="1124712" y="13264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dirty="0"/>
              <a:t>@IDHABITACION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57F55E7-E456-3B3D-5E84-F8F128A2BDF6}"/>
              </a:ext>
            </a:extLst>
          </p:cNvPr>
          <p:cNvSpPr txBox="1"/>
          <p:nvPr/>
        </p:nvSpPr>
        <p:spPr>
          <a:xfrm>
            <a:off x="1124712" y="197258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dirty="0"/>
              <a:t>@MOTIVO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70D52CF-1A24-3976-E4F1-D9F5027F7C97}"/>
              </a:ext>
            </a:extLst>
          </p:cNvPr>
          <p:cNvSpPr txBox="1"/>
          <p:nvPr/>
        </p:nvSpPr>
        <p:spPr>
          <a:xfrm>
            <a:off x="941832" y="2618756"/>
            <a:ext cx="212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dirty="0"/>
              <a:t>@ADMINISTRATIVO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65656870-ACC9-6FCC-ED45-36FA99F565CD}"/>
              </a:ext>
            </a:extLst>
          </p:cNvPr>
          <p:cNvSpPr/>
          <p:nvPr/>
        </p:nvSpPr>
        <p:spPr>
          <a:xfrm>
            <a:off x="3142488" y="696730"/>
            <a:ext cx="612648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40497185-59B0-141B-1048-E71036795ECC}"/>
              </a:ext>
            </a:extLst>
          </p:cNvPr>
          <p:cNvSpPr/>
          <p:nvPr/>
        </p:nvSpPr>
        <p:spPr>
          <a:xfrm>
            <a:off x="3142488" y="1282470"/>
            <a:ext cx="612648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9A52DFFA-64C0-4CEB-6129-7D0757A179C8}"/>
              </a:ext>
            </a:extLst>
          </p:cNvPr>
          <p:cNvSpPr/>
          <p:nvPr/>
        </p:nvSpPr>
        <p:spPr>
          <a:xfrm>
            <a:off x="3142488" y="1884712"/>
            <a:ext cx="612648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0F473FEA-C536-1909-9571-26713E96E5E3}"/>
              </a:ext>
            </a:extLst>
          </p:cNvPr>
          <p:cNvSpPr/>
          <p:nvPr/>
        </p:nvSpPr>
        <p:spPr>
          <a:xfrm>
            <a:off x="3142488" y="2574822"/>
            <a:ext cx="612648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1C7F5397-A652-F4F9-07D3-2583B590EDC8}"/>
              </a:ext>
            </a:extLst>
          </p:cNvPr>
          <p:cNvSpPr/>
          <p:nvPr/>
        </p:nvSpPr>
        <p:spPr>
          <a:xfrm>
            <a:off x="8455152" y="1189244"/>
            <a:ext cx="606552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723733D5-C4FA-5DFC-2646-D52834F035E8}"/>
              </a:ext>
            </a:extLst>
          </p:cNvPr>
          <p:cNvSpPr/>
          <p:nvPr/>
        </p:nvSpPr>
        <p:spPr>
          <a:xfrm>
            <a:off x="8455152" y="2059710"/>
            <a:ext cx="612648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2AA11F9-BA5A-4468-2C09-F75F816A7248}"/>
              </a:ext>
            </a:extLst>
          </p:cNvPr>
          <p:cNvSpPr txBox="1"/>
          <p:nvPr/>
        </p:nvSpPr>
        <p:spPr>
          <a:xfrm>
            <a:off x="9061704" y="1247156"/>
            <a:ext cx="248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@IDHOSPITALIZACION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49F5665-47CE-F304-5045-240AE1146F24}"/>
              </a:ext>
            </a:extLst>
          </p:cNvPr>
          <p:cNvSpPr txBox="1"/>
          <p:nvPr/>
        </p:nvSpPr>
        <p:spPr>
          <a:xfrm>
            <a:off x="9012174" y="211226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@ESTADO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3958942-00D7-40AE-FC90-65E5AD149007}"/>
              </a:ext>
            </a:extLst>
          </p:cNvPr>
          <p:cNvSpPr txBox="1"/>
          <p:nvPr/>
        </p:nvSpPr>
        <p:spPr>
          <a:xfrm>
            <a:off x="8540496" y="2735104"/>
            <a:ext cx="30083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0: Ok</a:t>
            </a:r>
          </a:p>
          <a:p>
            <a:r>
              <a:rPr lang="es-PE" dirty="0"/>
              <a:t>1: Error en el proceso</a:t>
            </a:r>
          </a:p>
          <a:p>
            <a:r>
              <a:rPr lang="es-PE" dirty="0"/>
              <a:t>2: Habitación no existe</a:t>
            </a:r>
          </a:p>
          <a:p>
            <a:r>
              <a:rPr lang="es-PE" dirty="0"/>
              <a:t>3: Habitación no disponible</a:t>
            </a:r>
          </a:p>
          <a:p>
            <a:r>
              <a:rPr lang="es-PE" dirty="0"/>
              <a:t>4: Administrativo no tiene </a:t>
            </a:r>
          </a:p>
          <a:p>
            <a:r>
              <a:rPr lang="es-PE" dirty="0"/>
              <a:t>     el rol que le corresponde 	</a:t>
            </a:r>
          </a:p>
          <a:p>
            <a:r>
              <a:rPr lang="es-PE" dirty="0"/>
              <a:t>5:</a:t>
            </a:r>
          </a:p>
          <a:p>
            <a:r>
              <a:rPr lang="es-PE" dirty="0"/>
              <a:t>6:</a:t>
            </a:r>
          </a:p>
          <a:p>
            <a:r>
              <a:rPr lang="es-PE" dirty="0"/>
              <a:t>7:</a:t>
            </a:r>
          </a:p>
          <a:p>
            <a:r>
              <a:rPr lang="es-PE" dirty="0"/>
              <a:t>8:</a:t>
            </a:r>
          </a:p>
          <a:p>
            <a:r>
              <a:rPr lang="es-PE" dirty="0"/>
              <a:t>9:</a:t>
            </a:r>
          </a:p>
        </p:txBody>
      </p:sp>
      <p:sp>
        <p:nvSpPr>
          <p:cNvPr id="19" name="Cilindro 18">
            <a:extLst>
              <a:ext uri="{FF2B5EF4-FFF2-40B4-BE49-F238E27FC236}">
                <a16:creationId xmlns:a16="http://schemas.microsoft.com/office/drawing/2014/main" id="{F96D2ECC-A578-0E57-7147-5B4634982ED2}"/>
              </a:ext>
            </a:extLst>
          </p:cNvPr>
          <p:cNvSpPr/>
          <p:nvPr/>
        </p:nvSpPr>
        <p:spPr>
          <a:xfrm>
            <a:off x="4591812" y="4636008"/>
            <a:ext cx="3008376" cy="1938528"/>
          </a:xfrm>
          <a:prstGeom prst="can">
            <a:avLst>
              <a:gd name="adj" fmla="val 145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Base de Datos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B123567-98F0-3A62-D578-3D60919EECFE}"/>
              </a:ext>
            </a:extLst>
          </p:cNvPr>
          <p:cNvCxnSpPr>
            <a:cxnSpLocks/>
            <a:stCxn id="4" idx="2"/>
            <a:endCxn id="19" idx="1"/>
          </p:cNvCxnSpPr>
          <p:nvPr/>
        </p:nvCxnSpPr>
        <p:spPr>
          <a:xfrm flipH="1">
            <a:off x="6096000" y="3822192"/>
            <a:ext cx="9144" cy="813816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1ABCC620-2444-E7A3-9E29-00643482727A}"/>
              </a:ext>
            </a:extLst>
          </p:cNvPr>
          <p:cNvSpPr txBox="1"/>
          <p:nvPr/>
        </p:nvSpPr>
        <p:spPr>
          <a:xfrm>
            <a:off x="1124712" y="3308866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dirty="0"/>
              <a:t>@MEDICO</a:t>
            </a: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3F1475D5-A984-1228-E64B-91B89055274A}"/>
              </a:ext>
            </a:extLst>
          </p:cNvPr>
          <p:cNvSpPr/>
          <p:nvPr/>
        </p:nvSpPr>
        <p:spPr>
          <a:xfrm>
            <a:off x="3142488" y="3264932"/>
            <a:ext cx="612648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4411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61</Words>
  <Application>Microsoft Office PowerPoint</Application>
  <PresentationFormat>Panorámica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Coronel</dc:creator>
  <cp:lastModifiedBy>Gustavo Coronel</cp:lastModifiedBy>
  <cp:revision>4</cp:revision>
  <dcterms:created xsi:type="dcterms:W3CDTF">2022-10-10T20:31:24Z</dcterms:created>
  <dcterms:modified xsi:type="dcterms:W3CDTF">2022-10-13T02:31:12Z</dcterms:modified>
</cp:coreProperties>
</file>