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8B6B9-4E95-0382-F890-075562E64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EDD7F-DC66-3BCD-F1D0-31E98D54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9774C-55AC-8632-FFB3-0E59A56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979DE-3C71-4223-34F9-53B44C24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64198-5FB2-3B7C-5D41-4E2B5CB8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88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2FCFD-C726-74EF-2132-C24B2AF8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FFD8EC-E1D5-F902-2331-2B953E3C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F3A44-2178-8334-C5D9-0E378A75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58550-CF26-1C7B-3F96-B298C42C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EE7C7-9A36-9521-713B-EE600AD1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7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7472CC-456E-7EB1-D04C-D5ECF494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4FF13-1F5E-8498-9665-E5C00A5A4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718A2-8D89-E12C-8BDA-77D01B51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ED5D3-3094-D55D-E889-C951DC72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0C5D2-08A5-4E0B-C2F4-C1FB44AF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9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3BE1B-801C-2B24-CCEC-E878F5C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12033-1276-ED20-E0A5-6051CF30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F0DA4-A850-DF3D-1D37-C4EA0180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3E03C-D3F7-25C7-2A33-84063CF2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456E6-19A2-52DF-6967-E77D5B43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65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FA1EE-BAB1-644C-DD2A-2B7AC937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E9B2D-75EA-EB92-68DB-17E87D2B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76111-9A28-0BE9-C3CA-EE608875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25058-0740-52AF-C9FA-2677D251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A0D0C-8DD6-1838-E8E9-1B8507DF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18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6360-FAC1-5B4A-F265-3C392A9D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7D9FE-3664-0631-104E-31AC303F3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ED6E26-5377-77C3-9CCB-4DCE1DE13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DD16BF-4543-D2A3-14A9-A217C273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161E0E-8BAE-A4F8-F7D9-52D292A7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E0AF2B-D24F-3022-3410-996B5111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18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FF427-046E-F271-8538-07011D48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6E5D28-99F0-D26B-8362-6D5059A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885B77-96E0-A186-783D-2F26694C5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FE1D36-6756-C60D-8642-A93071D3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1C50A7-027F-E5EF-49EC-E5E352D36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7887E-E78A-2A25-C157-943C7970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46181F-FD42-1B05-88F4-BDC0187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9B1489-9499-EE69-79D7-BEED5BCB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50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65EE-8BAA-F343-3275-00B2A06F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3304B9-9447-240D-DC73-969EA391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D31CE3-CA59-39B8-512A-D0AF3826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B1B98-CEDF-855A-FC94-806707F2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2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FC1B13-C005-3B8B-2871-93ED09BE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416941-70B5-FE51-6C4D-ADC0F86C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77E911-2BA5-6439-47C5-A4B49F5E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951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D120D-6E6B-8939-EE0E-D49FFB8A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AA236-65A0-70BB-C3E2-36F483CE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57561C-70FA-87CB-6449-CED98B03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0420A-60C3-BF98-FAF9-ED3FFD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D419E-AD49-3C2C-5F4F-44BA1B8A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B9B5-2133-EEAD-6F44-9F0F054D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81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45AA4-0DA6-D7BD-440A-96C10BB7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87E7D7-01E1-9421-D2E8-6DB0E9A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C5963-754F-105D-D526-FDD1A4C5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5B4A53-56A9-5196-D2B8-026D4D8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8ADF53-D77F-145D-0BBA-96AFC0B5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99FD1-598E-A7C5-57AC-FAA2E087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783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78FBC1-5E2A-855C-5001-2553AE8A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82335-DD68-5F54-E2FC-BBA6EFC6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ECD59-9E5E-9A76-05B0-D0E032FD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DD43-B1C8-4F1A-A038-CC21C36AF8E7}" type="datetimeFigureOut">
              <a:rPr lang="es-PE" smtClean="0"/>
              <a:t>24/10/2022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9F6EC-CE1C-24E2-D997-18BE7E32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60E1D-932D-0CBB-14B5-AC3D21A1B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C1C-9FC3-4D42-9DAA-054AFB4AE4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F6FE8D-246F-9CB1-6DA3-7470EA71513A}"/>
              </a:ext>
            </a:extLst>
          </p:cNvPr>
          <p:cNvSpPr/>
          <p:nvPr/>
        </p:nvSpPr>
        <p:spPr>
          <a:xfrm>
            <a:off x="3179457" y="355043"/>
            <a:ext cx="5321808" cy="386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es-PE" sz="3600" b="1" dirty="0">
                <a:latin typeface="Arial Narrow" panose="020B0606020202030204" pitchFamily="34" charset="0"/>
              </a:rPr>
              <a:t>USP_REG_MATRICULA</a:t>
            </a:r>
          </a:p>
          <a:p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 Proceso ok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Error en el proceso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No existe </a:t>
            </a:r>
            <a:r>
              <a:rPr lang="es-P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curso</a:t>
            </a:r>
            <a:endParaRPr lang="es-PE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</a:t>
            </a:r>
          </a:p>
          <a:p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1A57CC6-6F49-12A4-674C-F7A9CF8C4F3B}"/>
              </a:ext>
            </a:extLst>
          </p:cNvPr>
          <p:cNvSpPr/>
          <p:nvPr/>
        </p:nvSpPr>
        <p:spPr>
          <a:xfrm>
            <a:off x="2441841" y="839675"/>
            <a:ext cx="640080" cy="5577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E7E9F2-F779-F506-E403-0FD987327711}"/>
              </a:ext>
            </a:extLst>
          </p:cNvPr>
          <p:cNvSpPr txBox="1"/>
          <p:nvPr/>
        </p:nvSpPr>
        <p:spPr>
          <a:xfrm>
            <a:off x="448449" y="921971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@CUR_ID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D779266-6687-E342-A1C8-79FDDD32CAD2}"/>
              </a:ext>
            </a:extLst>
          </p:cNvPr>
          <p:cNvSpPr/>
          <p:nvPr/>
        </p:nvSpPr>
        <p:spPr>
          <a:xfrm>
            <a:off x="2441841" y="1580339"/>
            <a:ext cx="640080" cy="5577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2564F5-0B1F-B27C-5768-F6A8C994A2FD}"/>
              </a:ext>
            </a:extLst>
          </p:cNvPr>
          <p:cNvSpPr txBox="1"/>
          <p:nvPr/>
        </p:nvSpPr>
        <p:spPr>
          <a:xfrm>
            <a:off x="448449" y="1662635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@ALU_ID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18DFBB7-69D1-AA04-6099-3AB046AABB18}"/>
              </a:ext>
            </a:extLst>
          </p:cNvPr>
          <p:cNvSpPr/>
          <p:nvPr/>
        </p:nvSpPr>
        <p:spPr>
          <a:xfrm>
            <a:off x="2441841" y="2297143"/>
            <a:ext cx="640080" cy="5577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F3EBE4-167D-DD16-44B6-A64BCDA2E49D}"/>
              </a:ext>
            </a:extLst>
          </p:cNvPr>
          <p:cNvSpPr txBox="1"/>
          <p:nvPr/>
        </p:nvSpPr>
        <p:spPr>
          <a:xfrm>
            <a:off x="448449" y="2379439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@MAT_PRECIO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B1B5691-0981-0FE5-86E9-D519460727B1}"/>
              </a:ext>
            </a:extLst>
          </p:cNvPr>
          <p:cNvSpPr/>
          <p:nvPr/>
        </p:nvSpPr>
        <p:spPr>
          <a:xfrm>
            <a:off x="2441841" y="3042951"/>
            <a:ext cx="640080" cy="5577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C2D71-4886-F722-FF9E-558E0AE70976}"/>
              </a:ext>
            </a:extLst>
          </p:cNvPr>
          <p:cNvSpPr txBox="1"/>
          <p:nvPr/>
        </p:nvSpPr>
        <p:spPr>
          <a:xfrm>
            <a:off x="448449" y="3125247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@MAT_CUOTAS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DFC349B-BE83-5328-EFC9-78CCBC086E36}"/>
              </a:ext>
            </a:extLst>
          </p:cNvPr>
          <p:cNvSpPr/>
          <p:nvPr/>
        </p:nvSpPr>
        <p:spPr>
          <a:xfrm>
            <a:off x="8598801" y="2096475"/>
            <a:ext cx="640080" cy="5577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573823-1482-FDC5-2C85-AB26234D7F6C}"/>
              </a:ext>
            </a:extLst>
          </p:cNvPr>
          <p:cNvSpPr txBox="1"/>
          <p:nvPr/>
        </p:nvSpPr>
        <p:spPr>
          <a:xfrm>
            <a:off x="9238881" y="2190701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@ESTADO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44C45718-536A-CFF1-916E-6C5A14A0F5F4}"/>
              </a:ext>
            </a:extLst>
          </p:cNvPr>
          <p:cNvSpPr/>
          <p:nvPr/>
        </p:nvSpPr>
        <p:spPr>
          <a:xfrm>
            <a:off x="7944464" y="4513007"/>
            <a:ext cx="3401961" cy="1932490"/>
          </a:xfrm>
          <a:prstGeom prst="can">
            <a:avLst>
              <a:gd name="adj" fmla="val 15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EDUCA</a:t>
            </a:r>
          </a:p>
          <a:p>
            <a:pPr algn="ctr"/>
            <a:r>
              <a:rPr lang="es-PE" sz="2800" dirty="0"/>
              <a:t>DATABASE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59778514-F93A-39A3-1338-09819A8B1B31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16200000" flipH="1">
            <a:off x="6264264" y="3799051"/>
            <a:ext cx="1256297" cy="2104103"/>
          </a:xfrm>
          <a:prstGeom prst="bentConnector2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51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2022-10-24T20:42:16Z</dcterms:created>
  <dcterms:modified xsi:type="dcterms:W3CDTF">2022-10-24T20:42:35Z</dcterms:modified>
</cp:coreProperties>
</file>