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29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6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20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6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2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205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29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3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76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9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62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9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63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C25D-A749-48CD-BBF8-26B264D7E97D}" type="datetimeFigureOut">
              <a:rPr lang="es-ES" smtClean="0"/>
              <a:t>11/11/2017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BDC24E-5263-425F-A630-1A63C6F22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3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0E9C10-56E2-4513-9507-348F2899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242"/>
            <a:ext cx="9144000" cy="2387600"/>
          </a:xfrm>
        </p:spPr>
        <p:txBody>
          <a:bodyPr/>
          <a:lstStyle/>
          <a:p>
            <a:r>
              <a:rPr lang="es-PE" dirty="0"/>
              <a:t>SISTEMA DE FINANZAS</a:t>
            </a:r>
            <a:br>
              <a:rPr lang="es-PE" dirty="0"/>
            </a:br>
            <a:r>
              <a:rPr lang="es-PE" dirty="0" smtClean="0"/>
              <a:t>INSTITUCIÓN </a:t>
            </a:r>
            <a:r>
              <a:rPr lang="es-PE" dirty="0"/>
              <a:t>EDUCATIVA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3430C8C-F78E-4DB8-AA85-737EA7AF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3910199" cy="1668245"/>
          </a:xfrm>
        </p:spPr>
        <p:txBody>
          <a:bodyPr>
            <a:noAutofit/>
          </a:bodyPr>
          <a:lstStyle/>
          <a:p>
            <a:r>
              <a:rPr lang="es-PE" sz="1200" b="1" dirty="0"/>
              <a:t>BAHAMONDE ROMERO NOE</a:t>
            </a:r>
          </a:p>
          <a:p>
            <a:r>
              <a:rPr lang="es-PE" sz="1200" b="1" dirty="0"/>
              <a:t>MALDONADO JIMENEZ PABLO</a:t>
            </a:r>
          </a:p>
          <a:p>
            <a:r>
              <a:rPr lang="es-PE" sz="1200" b="1" dirty="0"/>
              <a:t>ZUÑIGA HUARACA KENNY</a:t>
            </a:r>
          </a:p>
          <a:p>
            <a:r>
              <a:rPr lang="es-PE" sz="1200" b="1" dirty="0"/>
              <a:t>SOTO CHILENO JEAN</a:t>
            </a:r>
          </a:p>
          <a:p>
            <a:r>
              <a:rPr lang="es-PE" sz="1200" b="1" dirty="0"/>
              <a:t>GONGORA AQUINO DIEGO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936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6F8FCA-16A7-49E1-B0C3-AF4AC872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6" y="1655702"/>
            <a:ext cx="5655197" cy="5202298"/>
          </a:xfrm>
        </p:spPr>
        <p:txBody>
          <a:bodyPr/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Pago de Mensualidades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CF35D6E4-9B27-4759-A592-68F84CD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091" y="450182"/>
            <a:ext cx="4885261" cy="59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917C1D-9ED8-4E26-9F4C-54EB026F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Base de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D5DBD0BA-DC4D-48B7-82DE-CDC9B91E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791" y="1604962"/>
            <a:ext cx="5362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8B583C-3B60-4FF2-8115-0E0D123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00FD9C6-6A42-4235-A28C-A3F8BC26F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58" y="1602261"/>
            <a:ext cx="864422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A50C53-B0A5-41AD-A791-1E8846B4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Muckup</a:t>
            </a:r>
            <a:r>
              <a:rPr lang="es-ES" dirty="0"/>
              <a:t> </a:t>
            </a:r>
            <a:r>
              <a:rPr lang="es-ES" dirty="0" err="1"/>
              <a:t>Men</a:t>
            </a:r>
            <a:r>
              <a:rPr lang="es-PE" dirty="0"/>
              <a:t>ú Principal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C97EEB65-FBC7-4433-859F-E68D0E04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56" y="2133600"/>
            <a:ext cx="6772714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4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0BB5E9-DF96-4AE9-AE95-2A377C4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A13F736A-B553-405A-9B96-7B5E13FC1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5" y="2133600"/>
            <a:ext cx="6712475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0DD2E8-BC31-4948-9FB6-C836C1BE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br>
              <a:rPr lang="es-PE" dirty="0"/>
            </a:br>
            <a:r>
              <a:rPr lang="es-PE" dirty="0"/>
              <a:t>Buscando Datos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F489C2B4-D8A3-476A-9AD1-D57F99E0E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27" y="2133600"/>
            <a:ext cx="67787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0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249F13-B22E-447E-AB6A-2725115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Mantenimiento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92DD0E3F-E623-4E7A-BEB7-6EDA07DC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27" y="2133600"/>
            <a:ext cx="6778772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1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7318A1-D8D4-4457-A385-A87EB95D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Muckup</a:t>
            </a:r>
            <a:r>
              <a:rPr lang="es-PE" dirty="0"/>
              <a:t> Registro Estudiante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3404AE81-4E2A-41E9-8FB9-FF720ECE3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69" y="2133600"/>
            <a:ext cx="6714688" cy="377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7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7250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1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701FD020-E37D-4D4E-8228-B0F79DF4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68" y="1024192"/>
            <a:ext cx="5667375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95796B86-BBCF-478D-86BC-0A4DAA82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5" y="160801"/>
            <a:ext cx="5516905" cy="6449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FD96DC53-F3B3-44ED-B1BA-4D528737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68" y="4249903"/>
            <a:ext cx="5535187" cy="1968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0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68" y="90248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2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A1D8621-430B-4797-869C-24FC5322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32" y="1415811"/>
            <a:ext cx="5400675" cy="2085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72C7A80-7462-46F0-989A-91395B79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0" y="417823"/>
            <a:ext cx="4354432" cy="616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BBF799B-F5E4-4BAC-848B-D8F6BBCA8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472" y="4256891"/>
            <a:ext cx="6186427" cy="1947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709F9E-9C06-44B6-A724-CCF5DA71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987" y="1272293"/>
            <a:ext cx="2650406" cy="1933894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FB467B98-35DB-4C20-B712-6263A9D2D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147" y="370389"/>
            <a:ext cx="5312458" cy="31471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BA80596-D32D-4AD5-B8A7-A3BC3CE94D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64" y="3517542"/>
            <a:ext cx="4266686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82D3C-40A9-4BED-B5D0-62A7602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68" y="90248"/>
            <a:ext cx="10515600" cy="1325563"/>
          </a:xfrm>
        </p:spPr>
        <p:txBody>
          <a:bodyPr/>
          <a:lstStyle/>
          <a:p>
            <a:r>
              <a:rPr lang="es-ES" b="1" dirty="0"/>
              <a:t>Acta de Reunión </a:t>
            </a:r>
            <a:r>
              <a:rPr lang="es-ES" b="1" dirty="0" err="1"/>
              <a:t>Nº</a:t>
            </a:r>
            <a:r>
              <a:rPr lang="es-ES" b="1" dirty="0"/>
              <a:t> 3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BBF799B-F5E4-4BAC-848B-D8F6BBCA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72" y="4256891"/>
            <a:ext cx="6186427" cy="1947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BB89199-A75F-45EE-BCA1-E0670C6A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68" y="1415811"/>
            <a:ext cx="55245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26819E62-957B-424F-BA0B-24444846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68" y="127866"/>
            <a:ext cx="3990975" cy="630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0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ABFE34-181B-42F8-AA89-2816407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LINK DE YOUTUBE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31197D9-C1B6-4DC1-B814-0F4BC96F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https://www.youtube.com/watch?v=nBWJvK3luFA</a:t>
            </a:r>
          </a:p>
        </p:txBody>
      </p:sp>
    </p:spTree>
    <p:extLst>
      <p:ext uri="{BB962C8B-B14F-4D97-AF65-F5344CB8AC3E}">
        <p14:creationId xmlns:p14="http://schemas.microsoft.com/office/powerpoint/2010/main" val="8826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7B2F61-4229-4692-A713-9B85E343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del Negocio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067BFE6F-B3FC-4C9A-9925-3785E577C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01" y="2133600"/>
            <a:ext cx="647482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254251-08BC-4B29-A1C9-F22FC00C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87" y="198896"/>
            <a:ext cx="5380942" cy="2000294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AADD391A-B3DD-4E9A-AB6E-4DF916DF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00" y="1963342"/>
            <a:ext cx="4005834" cy="45295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7F560667-94ED-4695-96EF-D6D8D203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9682"/>
            <a:ext cx="5867400" cy="56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873271-4153-4E1B-A857-5D3155A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BA4451AE-3D0B-45F4-B72B-1338BF70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726" y="1540217"/>
            <a:ext cx="3085356" cy="4351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FC83047-DAD3-410B-9C34-5482D421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92" y="1540216"/>
            <a:ext cx="4163028" cy="45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D82B49-BD61-4E58-B74A-5709E6C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5" y="250162"/>
            <a:ext cx="5088038" cy="1440526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791CBD1C-B429-4CAF-997D-6844D3820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12" y="1470769"/>
            <a:ext cx="4423667" cy="45687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0159F7F-303E-4A13-A6FC-F98D051C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86" y="598605"/>
            <a:ext cx="4565751" cy="56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6BF1EF-4429-46E2-964A-B9F12D0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54"/>
            <a:ext cx="5257800" cy="1511300"/>
          </a:xfrm>
        </p:spPr>
        <p:txBody>
          <a:bodyPr/>
          <a:lstStyle/>
          <a:p>
            <a:r>
              <a:rPr lang="es-ES" dirty="0"/>
              <a:t>Script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8C9D5A20-19D3-40EC-99FF-828CC345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5954"/>
            <a:ext cx="4694480" cy="4351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EB5F712-AEAD-444F-8BD0-DD1EAC2D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494" y="436563"/>
            <a:ext cx="487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53E423-F0BD-43B4-94DB-84F1CACE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15" y="1661489"/>
            <a:ext cx="4823460" cy="4610735"/>
          </a:xfrm>
        </p:spPr>
        <p:txBody>
          <a:bodyPr/>
          <a:lstStyle/>
          <a:p>
            <a:r>
              <a:rPr lang="es-ES" dirty="0"/>
              <a:t>Especificación </a:t>
            </a:r>
            <a:br>
              <a:rPr lang="es-ES" dirty="0"/>
            </a:br>
            <a:r>
              <a:rPr lang="es-ES" dirty="0"/>
              <a:t>Caso de Uso : 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929C859D-3613-4CC7-BEAD-0E2F424F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26765"/>
            <a:ext cx="4953685" cy="60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C00037-9920-454C-BCFF-C5FA2CF5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85" y="1482725"/>
            <a:ext cx="3893457" cy="3350532"/>
          </a:xfrm>
        </p:spPr>
        <p:txBody>
          <a:bodyPr/>
          <a:lstStyle/>
          <a:p>
            <a:r>
              <a:rPr lang="es-ES" dirty="0"/>
              <a:t>Especificación</a:t>
            </a:r>
            <a:br>
              <a:rPr lang="es-ES" dirty="0"/>
            </a:br>
            <a:r>
              <a:rPr lang="es-ES" dirty="0"/>
              <a:t>Caso de Uso : Registrar Matricula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xmlns="" id="{E82CE433-5EEA-4D6C-969B-227F1B4C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506" y="800553"/>
            <a:ext cx="5592120" cy="56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97</Words>
  <Application>Microsoft Office PowerPoint</Application>
  <PresentationFormat>Panorámica</PresentationFormat>
  <Paragraphs>27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Espiral</vt:lpstr>
      <vt:lpstr>SISTEMA DE FINANZAS INSTITUCIÓN EDUCATIVA</vt:lpstr>
      <vt:lpstr>Casos de Uso</vt:lpstr>
      <vt:lpstr>Casos de Uso del Negocio</vt:lpstr>
      <vt:lpstr>Script de la Base de Datos</vt:lpstr>
      <vt:lpstr>Script de la Base de Datos</vt:lpstr>
      <vt:lpstr>Script de la Base de Datos</vt:lpstr>
      <vt:lpstr>Script de la Base de Datos</vt:lpstr>
      <vt:lpstr>Especificación  Caso de Uso : Registrar Matricula </vt:lpstr>
      <vt:lpstr>Especificación Caso de Uso : Registrar Matricula </vt:lpstr>
      <vt:lpstr>Especificación  Caso de Uso : Pago de Mensualidades</vt:lpstr>
      <vt:lpstr>Modelo de Base de Datos</vt:lpstr>
      <vt:lpstr>Muckup Login</vt:lpstr>
      <vt:lpstr>Muckup Menú Principal</vt:lpstr>
      <vt:lpstr>MuckUp Mantenimiento Estudiante</vt:lpstr>
      <vt:lpstr>MuckUp Mantenimiento Estudiante Buscando Datos</vt:lpstr>
      <vt:lpstr>Muckup Mantenimiento Estudiante</vt:lpstr>
      <vt:lpstr>Muckup Registro Estudiante</vt:lpstr>
      <vt:lpstr>Acta de Reunión Nº 1 </vt:lpstr>
      <vt:lpstr>Acta de Reunión Nº 2</vt:lpstr>
      <vt:lpstr>Acta de Reunión Nº 3</vt:lpstr>
      <vt:lpstr>LINK DE YOUTUBE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kenny zuñiga</dc:creator>
  <cp:lastModifiedBy>Eric Gustavo Coronel Castillo</cp:lastModifiedBy>
  <cp:revision>10</cp:revision>
  <dcterms:created xsi:type="dcterms:W3CDTF">2017-10-25T07:00:33Z</dcterms:created>
  <dcterms:modified xsi:type="dcterms:W3CDTF">2017-11-12T00:34:55Z</dcterms:modified>
</cp:coreProperties>
</file>