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44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94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97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86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1506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01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865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8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4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0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1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11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16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79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20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04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7A3E-1F95-424B-99C0-1CDAB1984214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CB5A27-37E1-4B2E-B0E4-DB7439587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50FBC-94A4-403B-B97E-02C187D12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ABUNDANTT LIFE SCHOOL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47900E-87AE-43C2-9C40-B22F8F4C1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MAMANI CERON JORGE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QUISPE BORJA GABRIEL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QUISPE PARIONA KEVIN</a:t>
            </a:r>
          </a:p>
        </p:txBody>
      </p:sp>
    </p:spTree>
    <p:extLst>
      <p:ext uri="{BB962C8B-B14F-4D97-AF65-F5344CB8AC3E}">
        <p14:creationId xmlns:p14="http://schemas.microsoft.com/office/powerpoint/2010/main" val="99508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48236"/>
            <a:ext cx="8596668" cy="832834"/>
          </a:xfrm>
        </p:spPr>
        <p:txBody>
          <a:bodyPr/>
          <a:lstStyle/>
          <a:p>
            <a:r>
              <a:rPr lang="es-PE" dirty="0"/>
              <a:t>ANTECEDENTES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96194"/>
            <a:ext cx="8596668" cy="3880773"/>
          </a:xfrm>
        </p:spPr>
        <p:txBody>
          <a:bodyPr/>
          <a:lstStyle/>
          <a:p>
            <a:r>
              <a:rPr lang="es-PE" sz="2400" dirty="0"/>
              <a:t>Este genera recibo su información  de pagos  no  es  guardada  en una base de datos  además se  registra en un cuaderno  para que no  se   pierda o  se alteren  los  datos  que se generaron  en cada cobro  y  pago.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693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>
            <a:normAutofit fontScale="90000"/>
          </a:bodyPr>
          <a:lstStyle/>
          <a:p>
            <a:r>
              <a:rPr lang="es-PE" sz="4000" b="1" dirty="0"/>
              <a:t>MISION</a:t>
            </a:r>
            <a:br>
              <a:rPr lang="es-PE" dirty="0"/>
            </a:b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58345"/>
            <a:ext cx="8596668" cy="4483018"/>
          </a:xfrm>
        </p:spPr>
        <p:txBody>
          <a:bodyPr/>
          <a:lstStyle/>
          <a:p>
            <a:pPr algn="just"/>
            <a:r>
              <a:rPr lang="es-PE" sz="2400" dirty="0"/>
              <a:t>Como institución Educativa P0rivada Brindamos y garantizamos una educación integral Moderna donde desarrollaran los educandos sus necesidades básicas, respetando el desarrollo normal de niños y jóvenes de nuestra localidad y logren un perfil ideal que respondan a las exigencias Educativas de otros niveles posteriores, asegurando un mundo positivo para su vida Escolar; acorde con los avances de la tecnología moderna.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107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1775"/>
          </a:xfrm>
        </p:spPr>
        <p:txBody>
          <a:bodyPr/>
          <a:lstStyle/>
          <a:p>
            <a:r>
              <a:rPr lang="es-PE" dirty="0"/>
              <a:t>VISION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90163"/>
            <a:ext cx="8596668" cy="4251199"/>
          </a:xfrm>
        </p:spPr>
        <p:txBody>
          <a:bodyPr/>
          <a:lstStyle/>
          <a:p>
            <a:pPr algn="just"/>
            <a:r>
              <a:rPr lang="es-PE" sz="2400" dirty="0"/>
              <a:t>La comunidad Educativa de la IEP “ABUNDANT LIFE SCHOOL” al concluir el año 2019; brindara un Servicio Educativo de calidad competitiva a los jóvenes y educandos del distrito de LURIGANCHO- CHOSICA, con docentes capacitados, mentalidad innovadora orientadas hacia el cambio con el apoyo de padres de familia creativos; con actitudes que enfrentan el reto originado por los fenómenos socioeconómicos de nuestro país y del mundo.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695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s-PE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15921"/>
            <a:ext cx="8596668" cy="4225441"/>
          </a:xfrm>
        </p:spPr>
        <p:txBody>
          <a:bodyPr/>
          <a:lstStyle/>
          <a:p>
            <a:pPr lvl="0"/>
            <a:r>
              <a:rPr lang="es-ES" sz="2400" dirty="0"/>
              <a:t>Mejora continua en los ambientes, infraestructura de cada aula, constante mantenimiento de utensilios para el centro educativo.</a:t>
            </a:r>
            <a:endParaRPr lang="es-PE" sz="2400" dirty="0"/>
          </a:p>
          <a:p>
            <a:pPr lvl="0"/>
            <a:r>
              <a:rPr lang="es-ES" sz="2400" dirty="0"/>
              <a:t>Generar calidad educativa y formación al alumnado estándar, integral. </a:t>
            </a:r>
            <a:endParaRPr lang="es-PE" sz="2400" dirty="0"/>
          </a:p>
          <a:p>
            <a:pPr lvl="0"/>
            <a:r>
              <a:rPr lang="es-ES" sz="2400" dirty="0"/>
              <a:t>Enfatizar la información continua y la permanente capacitación del docente y administrativos.</a:t>
            </a:r>
            <a:endParaRPr lang="es-PE" sz="24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47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s-PE" dirty="0"/>
              <a:t>CASOS DE USOS</a:t>
            </a:r>
          </a:p>
        </p:txBody>
      </p:sp>
      <p:pic>
        <p:nvPicPr>
          <p:cNvPr id="1026" name="Imagen 15">
            <a:extLst>
              <a:ext uri="{FF2B5EF4-FFF2-40B4-BE49-F238E27FC236}">
                <a16:creationId xmlns:a16="http://schemas.microsoft.com/office/drawing/2014/main" id="{570A22A2-EE85-40C7-8F46-B379E333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14" y="1429555"/>
            <a:ext cx="7985686" cy="490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4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del Negocio</a:t>
            </a:r>
            <a:endParaRPr lang="es-PE" dirty="0"/>
          </a:p>
        </p:txBody>
      </p:sp>
      <p:pic>
        <p:nvPicPr>
          <p:cNvPr id="2050" name="Imagen 1">
            <a:extLst>
              <a:ext uri="{FF2B5EF4-FFF2-40B4-BE49-F238E27FC236}">
                <a16:creationId xmlns:a16="http://schemas.microsoft.com/office/drawing/2014/main" id="{0CB99FD0-7386-4522-9422-3AC32E2B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3" y="1382541"/>
            <a:ext cx="10334990" cy="50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6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508300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Especificación</a:t>
            </a:r>
            <a:br>
              <a:rPr lang="es-ES" dirty="0"/>
            </a:br>
            <a:r>
              <a:rPr lang="es-ES" dirty="0"/>
              <a:t>Caso de Uso : </a:t>
            </a:r>
            <a:r>
              <a:rPr lang="es-ES" dirty="0" err="1"/>
              <a:t>Login</a:t>
            </a:r>
            <a:r>
              <a:rPr lang="es-ES" dirty="0"/>
              <a:t> and </a:t>
            </a:r>
            <a:r>
              <a:rPr lang="es-ES" dirty="0" err="1"/>
              <a:t>logout</a:t>
            </a:r>
            <a:br>
              <a:rPr lang="es-PE" dirty="0"/>
            </a:b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44" t="19655" r="31600" b="10001"/>
          <a:stretch/>
        </p:blipFill>
        <p:spPr>
          <a:xfrm>
            <a:off x="4185634" y="609600"/>
            <a:ext cx="5941798" cy="61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062091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Especificación de Caso de Uso: Registrar Usuario: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57" t="23306" r="31601" b="10333"/>
          <a:stretch/>
        </p:blipFill>
        <p:spPr>
          <a:xfrm>
            <a:off x="4739425" y="609600"/>
            <a:ext cx="6117464" cy="5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9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255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Faceta</vt:lpstr>
      <vt:lpstr>SISTEMA ABUNDANTT LIFE SCHOOL</vt:lpstr>
      <vt:lpstr>ANTECEDENTES</vt:lpstr>
      <vt:lpstr>MISION  </vt:lpstr>
      <vt:lpstr>VISION</vt:lpstr>
      <vt:lpstr>OBJETIVOS</vt:lpstr>
      <vt:lpstr>CASOS DE USOS</vt:lpstr>
      <vt:lpstr>Casos de Uso del Negocio</vt:lpstr>
      <vt:lpstr>Especificación Caso de Uso : Login and logout </vt:lpstr>
      <vt:lpstr>Especificación de Caso de Uso: Registrar Usuario: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ABUNDANTT LIFE SCHOOL</dc:title>
  <dc:creator>QuispeBorja</dc:creator>
  <cp:lastModifiedBy>QuispeBorja</cp:lastModifiedBy>
  <cp:revision>11</cp:revision>
  <dcterms:created xsi:type="dcterms:W3CDTF">2017-10-25T13:20:43Z</dcterms:created>
  <dcterms:modified xsi:type="dcterms:W3CDTF">2017-12-13T13:17:38Z</dcterms:modified>
</cp:coreProperties>
</file>