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1" r:id="rId26"/>
    <p:sldId id="280" r:id="rId27"/>
    <p:sldId id="282" r:id="rId28"/>
    <p:sldId id="283" r:id="rId2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3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07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7964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117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3698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91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4040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7185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58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102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59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248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879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119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901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445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1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64B1-C97D-4540-B4E7-DE24BC89B5B4}" type="datetimeFigureOut">
              <a:rPr lang="es-PE" smtClean="0"/>
              <a:t>11/12/2017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54B9-D2BE-48D3-AEEE-38D07BC6A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344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53696" y="2090202"/>
            <a:ext cx="9380112" cy="2387600"/>
          </a:xfrm>
        </p:spPr>
        <p:txBody>
          <a:bodyPr/>
          <a:lstStyle/>
          <a:p>
            <a:r>
              <a:rPr lang="es-PE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SISTEMA DE CONTROL DE FINANZAS En la institución educativa</a:t>
            </a:r>
            <a:endParaRPr lang="es-P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52082" y="4777235"/>
            <a:ext cx="9370725" cy="197773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INTEGRANTES :</a:t>
            </a:r>
            <a:endParaRPr lang="en-US" dirty="0"/>
          </a:p>
          <a:p>
            <a:pPr lvl="0"/>
            <a:r>
              <a:rPr lang="en-US" dirty="0" smtClean="0"/>
              <a:t>• </a:t>
            </a:r>
            <a:r>
              <a:rPr lang="en-US" dirty="0" err="1" smtClean="0"/>
              <a:t>AmOretti</a:t>
            </a:r>
            <a:r>
              <a:rPr lang="en-US" dirty="0" smtClean="0"/>
              <a:t> </a:t>
            </a:r>
            <a:r>
              <a:rPr lang="en-US" dirty="0" err="1"/>
              <a:t>Cuadros</a:t>
            </a:r>
            <a:r>
              <a:rPr lang="en-US" dirty="0"/>
              <a:t> Armando</a:t>
            </a:r>
            <a:endParaRPr lang="es-PE" dirty="0"/>
          </a:p>
          <a:p>
            <a:pPr lvl="0"/>
            <a:r>
              <a:rPr lang="en-US" dirty="0" smtClean="0"/>
              <a:t>• Villa </a:t>
            </a:r>
            <a:r>
              <a:rPr lang="en-US" dirty="0"/>
              <a:t>Alan Christopher Muller</a:t>
            </a:r>
            <a:endParaRPr lang="es-PE" dirty="0"/>
          </a:p>
          <a:p>
            <a:pPr lvl="0"/>
            <a:r>
              <a:rPr lang="en-US" dirty="0" smtClean="0"/>
              <a:t>• Contreras </a:t>
            </a:r>
            <a:r>
              <a:rPr lang="en-US" dirty="0" err="1"/>
              <a:t>Inostrosa</a:t>
            </a:r>
            <a:r>
              <a:rPr lang="en-US" dirty="0"/>
              <a:t> Marcos</a:t>
            </a:r>
            <a:endParaRPr lang="es-PE" dirty="0"/>
          </a:p>
          <a:p>
            <a:pPr lvl="0"/>
            <a:r>
              <a:rPr lang="en-US" dirty="0" smtClean="0"/>
              <a:t>• </a:t>
            </a:r>
            <a:r>
              <a:rPr lang="en-US" dirty="0" err="1" smtClean="0"/>
              <a:t>Patala</a:t>
            </a:r>
            <a:r>
              <a:rPr lang="en-US" dirty="0" smtClean="0"/>
              <a:t> </a:t>
            </a:r>
            <a:r>
              <a:rPr lang="en-US" dirty="0" err="1"/>
              <a:t>pariona</a:t>
            </a:r>
            <a:r>
              <a:rPr lang="en-US" dirty="0"/>
              <a:t> Jose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261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65073" y="2470178"/>
            <a:ext cx="4344987" cy="1478570"/>
          </a:xfrm>
        </p:spPr>
        <p:txBody>
          <a:bodyPr>
            <a:normAutofit fontScale="90000"/>
          </a:bodyPr>
          <a:lstStyle/>
          <a:p>
            <a:r>
              <a:rPr lang="es-PE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Especificación </a:t>
            </a:r>
            <a:br>
              <a:rPr lang="es-PE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s-PE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Caso de Uso </a:t>
            </a:r>
            <a:r>
              <a:rPr lang="es-PE" sz="4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PE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Pago de Mensualidades</a:t>
            </a:r>
          </a:p>
        </p:txBody>
      </p:sp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CF35D6E4-9B27-4759-A592-68F84CD1A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931" y="108607"/>
            <a:ext cx="5423094" cy="6613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44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7913" y="2409507"/>
            <a:ext cx="4344987" cy="1478570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Script de la 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DE081B-0090-446D-8297-5A41A8826B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1" y="189065"/>
            <a:ext cx="5676900" cy="3445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E6FC6E-9FE9-4435-9E3F-9761C1CE5D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3881" y="3888077"/>
            <a:ext cx="5676900" cy="278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6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67999" y="494753"/>
            <a:ext cx="4344987" cy="1478570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Script de la Base de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21F4E2-29B1-46B0-AC97-A0A56821E6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121" y="279232"/>
            <a:ext cx="4002405" cy="5031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37C2D9-5AF2-406F-827F-1A8737F7AD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13" y="2326004"/>
            <a:ext cx="5400040" cy="387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82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68199" y="308190"/>
            <a:ext cx="4344987" cy="1478570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Script de la 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BC6036-8F6D-4820-BE6C-52E97A5B2F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0582" y="1047475"/>
            <a:ext cx="5405413" cy="536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75B146F-B99B-400D-8083-51781768E007}"/>
              </a:ext>
            </a:extLst>
          </p:cNvPr>
          <p:cNvPicPr/>
          <p:nvPr/>
        </p:nvPicPr>
        <p:blipFill rotWithShape="1">
          <a:blip r:embed="rId3"/>
          <a:srcRect b="4564"/>
          <a:stretch/>
        </p:blipFill>
        <p:spPr bwMode="auto">
          <a:xfrm>
            <a:off x="6280063" y="1786760"/>
            <a:ext cx="4933123" cy="4630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260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87839" y="171030"/>
            <a:ext cx="4344987" cy="1478570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Script de la Base de Datos</a:t>
            </a:r>
          </a:p>
        </p:txBody>
      </p:sp>
      <p:pic>
        <p:nvPicPr>
          <p:cNvPr id="6" name="Marcador de contenido 8">
            <a:extLst>
              <a:ext uri="{FF2B5EF4-FFF2-40B4-BE49-F238E27FC236}">
                <a16:creationId xmlns:a16="http://schemas.microsoft.com/office/drawing/2014/main" id="{0C4CCD03-C820-4395-900F-F4E83956BC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20" y="1855340"/>
            <a:ext cx="7886700" cy="4655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82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770917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s-PE" sz="4400" b="1" dirty="0"/>
              <a:t>Modelo de Base de Datos</a:t>
            </a:r>
            <a:br>
              <a:rPr lang="es-PE" sz="4400" b="1" dirty="0"/>
            </a:br>
            <a:r>
              <a:rPr lang="es-PE" sz="4400" b="1" dirty="0"/>
              <a:t>TABLAS PARA EL CONTROL DE SEGURIDAD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4" name="Picture 2" descr="C:\Users\sube\Desktop\TABLAS PARA EL CONTROL DE SEGURID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918" y="2249487"/>
            <a:ext cx="7948988" cy="40860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28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360" y="618518"/>
            <a:ext cx="10453051" cy="1478570"/>
          </a:xfrm>
        </p:spPr>
        <p:txBody>
          <a:bodyPr>
            <a:noAutofit/>
          </a:bodyPr>
          <a:lstStyle/>
          <a:p>
            <a:r>
              <a:rPr lang="es-E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Modelo de Base de Datos</a:t>
            </a:r>
            <a:br>
              <a:rPr lang="es-ES" b="1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s-E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TABLAS PARA EL CONTROL DE LA PROGRAMACIÓN</a:t>
            </a:r>
            <a:endParaRPr lang="es-P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sube\Desktop\TABLAS PARA EL CONTROL DE LA PROGRAMACIÓ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129" y="2097088"/>
            <a:ext cx="7275512" cy="4448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46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Modelo de Base de Datos</a:t>
            </a:r>
            <a:br>
              <a:rPr lang="es-PE" b="1" dirty="0"/>
            </a:br>
            <a:r>
              <a:rPr lang="es-PE" b="1" dirty="0"/>
              <a:t>TABLAS PARA EL CONTROL DE LAS MATRICULAS</a:t>
            </a:r>
          </a:p>
        </p:txBody>
      </p:sp>
      <p:pic>
        <p:nvPicPr>
          <p:cNvPr id="4" name="Picture 2" descr="C:\Users\sube\Desktop\TABLAS PARA EL CONTROL DE MATRICUL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97088"/>
            <a:ext cx="10348913" cy="4383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4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155" y="595658"/>
            <a:ext cx="10704511" cy="1478570"/>
          </a:xfrm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Modelo de Base de Datos</a:t>
            </a:r>
            <a:br>
              <a:rPr lang="es-PE" b="1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s-P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TABLAS PARA EL CONTROL DE LAS OBLIGACIONES DE PAGO</a:t>
            </a:r>
          </a:p>
        </p:txBody>
      </p:sp>
      <p:pic>
        <p:nvPicPr>
          <p:cNvPr id="4" name="Picture 2" descr="C:\Users\sube\Desktop\TABLAS PARA EL CONTROL DE LAS OBLIGACIONES DE PA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5" y="2074228"/>
            <a:ext cx="11023231" cy="4447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0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3563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MACKUP LOGIN</a:t>
            </a:r>
            <a:endParaRPr lang="es-PE" sz="40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99" y="1914208"/>
            <a:ext cx="74390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INTRODUCCION</a:t>
            </a:r>
            <a:endParaRPr lang="es-PE" sz="44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820987"/>
            <a:ext cx="9905999" cy="3541714"/>
          </a:xfrm>
        </p:spPr>
        <p:txBody>
          <a:bodyPr>
            <a:normAutofit/>
          </a:bodyPr>
          <a:lstStyle/>
          <a:p>
            <a:r>
              <a:rPr lang="es-PE" sz="2800" dirty="0" smtClean="0"/>
              <a:t>El colegio Santa rosa de </a:t>
            </a:r>
            <a:r>
              <a:rPr lang="es-PE" sz="2800" dirty="0" err="1" smtClean="0"/>
              <a:t>Quivez</a:t>
            </a:r>
            <a:r>
              <a:rPr lang="es-PE" sz="2800" dirty="0" smtClean="0"/>
              <a:t> “SANTA ANITA” </a:t>
            </a:r>
            <a:r>
              <a:rPr lang="es-PE" sz="2800" dirty="0"/>
              <a:t>fue fundado el 25 de Octubre de </a:t>
            </a:r>
            <a:r>
              <a:rPr lang="es-PE" sz="2800" dirty="0" smtClean="0"/>
              <a:t>1989 por </a:t>
            </a:r>
            <a:r>
              <a:rPr lang="es-PE" sz="2800" dirty="0"/>
              <a:t>el </a:t>
            </a:r>
            <a:r>
              <a:rPr lang="es-PE" sz="2800" dirty="0" smtClean="0"/>
              <a:t>director “CALDERON </a:t>
            </a:r>
            <a:r>
              <a:rPr lang="es-PE" sz="2800" dirty="0"/>
              <a:t>CRUZ MIGUEL </a:t>
            </a:r>
            <a:r>
              <a:rPr lang="es-PE" sz="2800" dirty="0" smtClean="0"/>
              <a:t>DUBAL” desde entonces se a estado promoviendo la educación que tiene como base las buenas virtudes para brindar una educación de alta calidad que distingue a esta </a:t>
            </a:r>
            <a:r>
              <a:rPr lang="es-PE" sz="2800" dirty="0" err="1" smtClean="0"/>
              <a:t>institucion</a:t>
            </a:r>
            <a:r>
              <a:rPr lang="es-PE" sz="2800" dirty="0" smtClean="0"/>
              <a:t> hasta la fecha.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8126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8187" y="1630388"/>
            <a:ext cx="4434840" cy="3513111"/>
          </a:xfrm>
        </p:spPr>
        <p:txBody>
          <a:bodyPr>
            <a:normAutofit/>
          </a:bodyPr>
          <a:lstStyle/>
          <a:p>
            <a:r>
              <a:rPr lang="es-PE" sz="40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Muckup</a:t>
            </a:r>
            <a:r>
              <a:rPr lang="es-PE" sz="4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Menú Principal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027" y="411480"/>
            <a:ext cx="6372225" cy="61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3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8490" y="2689713"/>
            <a:ext cx="4230687" cy="1478570"/>
          </a:xfrm>
        </p:spPr>
        <p:txBody>
          <a:bodyPr>
            <a:normAutofit/>
          </a:bodyPr>
          <a:lstStyle/>
          <a:p>
            <a:r>
              <a:rPr lang="es-PE" sz="4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MuckUp</a:t>
            </a:r>
            <a:r>
              <a:rPr lang="es-PE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Tablas Estudiante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77" y="1128711"/>
            <a:ext cx="63341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56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58295"/>
            <a:ext cx="4825047" cy="1478570"/>
          </a:xfrm>
        </p:spPr>
        <p:txBody>
          <a:bodyPr>
            <a:normAutofit fontScale="90000"/>
          </a:bodyPr>
          <a:lstStyle/>
          <a:p>
            <a:r>
              <a:rPr lang="es-PE" sz="4400" dirty="0" err="1"/>
              <a:t>MuckUp</a:t>
            </a:r>
            <a:r>
              <a:rPr lang="es-PE" sz="4400" dirty="0"/>
              <a:t> Buscar Datos de Estudiante</a:t>
            </a:r>
            <a:endParaRPr lang="es-PE" sz="44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909" y="365760"/>
            <a:ext cx="8099091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518914"/>
            <a:ext cx="4779327" cy="1478570"/>
          </a:xfrm>
        </p:spPr>
        <p:txBody>
          <a:bodyPr>
            <a:normAutofit/>
          </a:bodyPr>
          <a:lstStyle/>
          <a:p>
            <a:r>
              <a:rPr lang="es-PE" sz="4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MuckUp</a:t>
            </a:r>
            <a:r>
              <a:rPr lang="es-PE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Registrar Nuevo Estudiante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495" y="109320"/>
            <a:ext cx="5511166" cy="658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3" y="2565496"/>
            <a:ext cx="3842067" cy="1478570"/>
          </a:xfrm>
        </p:spPr>
        <p:txBody>
          <a:bodyPr>
            <a:normAutofit fontScale="90000"/>
          </a:bodyPr>
          <a:lstStyle/>
          <a:p>
            <a:r>
              <a:rPr lang="es-PE" sz="44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MuckUp</a:t>
            </a:r>
            <a:r>
              <a:rPr lang="es-PE" sz="44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Tabla Empleado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80" y="620244"/>
            <a:ext cx="7662504" cy="55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79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564634"/>
            <a:ext cx="4550727" cy="1478570"/>
          </a:xfrm>
        </p:spPr>
        <p:txBody>
          <a:bodyPr>
            <a:noAutofit/>
          </a:bodyPr>
          <a:lstStyle/>
          <a:p>
            <a:r>
              <a:rPr lang="es-PE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MuckUp</a:t>
            </a:r>
            <a:r>
              <a:rPr lang="es-P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es-PE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s-PE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Gestionar </a:t>
            </a:r>
            <a:r>
              <a:rPr lang="es-P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Datos </a:t>
            </a:r>
            <a:r>
              <a:rPr lang="es-PE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es-PE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s-PE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  Empleado</a:t>
            </a:r>
            <a:endParaRPr lang="es-PE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52" y="571500"/>
            <a:ext cx="7663806" cy="594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5613" y="2515898"/>
            <a:ext cx="3979227" cy="1478570"/>
          </a:xfrm>
        </p:spPr>
        <p:txBody>
          <a:bodyPr>
            <a:normAutofit fontScale="90000"/>
          </a:bodyPr>
          <a:lstStyle/>
          <a:p>
            <a:r>
              <a:rPr lang="es-PE" sz="40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MuckUp</a:t>
            </a:r>
            <a:r>
              <a:rPr lang="es-PE" sz="4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Registrar Nuevo Empleado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734" y="298166"/>
            <a:ext cx="5247706" cy="628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733" y="2541774"/>
            <a:ext cx="5145087" cy="1478570"/>
          </a:xfrm>
        </p:spPr>
        <p:txBody>
          <a:bodyPr>
            <a:normAutofit/>
          </a:bodyPr>
          <a:lstStyle/>
          <a:p>
            <a:r>
              <a:rPr lang="es-P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MuckUp</a:t>
            </a:r>
            <a:r>
              <a:rPr lang="es-PE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es-PE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s-PE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Consultas</a:t>
            </a:r>
            <a:endParaRPr lang="es-P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97" y="132607"/>
            <a:ext cx="7173326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154"/>
          </a:xfr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58533" y="435638"/>
            <a:ext cx="9905998" cy="1478570"/>
          </a:xfrm>
        </p:spPr>
        <p:txBody>
          <a:bodyPr/>
          <a:lstStyle/>
          <a:p>
            <a:pPr algn="ctr"/>
            <a:r>
              <a:rPr lang="es-P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LINK </a:t>
            </a:r>
            <a:r>
              <a:rPr lang="es-PE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 YouTube</a:t>
            </a:r>
            <a:r>
              <a:rPr lang="es-PE" dirty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es-PE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s-P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https://youtu.be/fhC7CLh5G3o</a:t>
            </a:r>
          </a:p>
        </p:txBody>
      </p:sp>
    </p:spTree>
    <p:extLst>
      <p:ext uri="{BB962C8B-B14F-4D97-AF65-F5344CB8AC3E}">
        <p14:creationId xmlns:p14="http://schemas.microsoft.com/office/powerpoint/2010/main" val="249933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4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OBJETIVOS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dirty="0" smtClean="0"/>
              <a:t>• Se busca la implementación con una adecuada base de datos con un software que se adapte a la entidad financiera de la institución.</a:t>
            </a:r>
          </a:p>
          <a:p>
            <a:pPr marL="0" indent="0">
              <a:buNone/>
            </a:pPr>
            <a:r>
              <a:rPr lang="es-PE" sz="2800" dirty="0" smtClean="0"/>
              <a:t>• Se requerirá los requerimientos del colegio</a:t>
            </a:r>
          </a:p>
          <a:p>
            <a:pPr marL="0" indent="0">
              <a:buNone/>
            </a:pPr>
            <a:r>
              <a:rPr lang="es-PE" sz="2800" dirty="0" smtClean="0"/>
              <a:t>• Se tendrá que desarrollar un software </a:t>
            </a:r>
          </a:p>
          <a:p>
            <a:pPr marL="0" indent="0">
              <a:buNone/>
            </a:pPr>
            <a:r>
              <a:rPr lang="es-PE" sz="2800" dirty="0" smtClean="0"/>
              <a:t>• Realizar una base de datos 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89016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REQUERIMIENTOS </a:t>
            </a:r>
            <a:endParaRPr lang="es-P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38664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s-PE" sz="3200" dirty="0" smtClean="0"/>
              <a:t>• Se tendrá una programación adecuada del año escolar</a:t>
            </a:r>
          </a:p>
          <a:p>
            <a:pPr marL="0" indent="0">
              <a:buNone/>
            </a:pPr>
            <a:r>
              <a:rPr lang="es-PE" sz="3200" dirty="0" smtClean="0"/>
              <a:t>• Se tendrá una correcta gestión de matriculados</a:t>
            </a:r>
          </a:p>
          <a:p>
            <a:pPr marL="0" indent="0">
              <a:buNone/>
            </a:pPr>
            <a:r>
              <a:rPr lang="es-PE" sz="3200" dirty="0" smtClean="0"/>
              <a:t>• Se tendrá un pago de la cuota de ingreso </a:t>
            </a:r>
          </a:p>
          <a:p>
            <a:pPr marL="0" indent="0">
              <a:buNone/>
            </a:pPr>
            <a:r>
              <a:rPr lang="es-PE" sz="3200" dirty="0" smtClean="0"/>
              <a:t>• La gestión de pagos de la mensualidad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3162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CASOS DE USO</a:t>
            </a:r>
            <a:endParaRPr lang="es-PE" sz="44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800" dirty="0" smtClean="0"/>
              <a:t>El ingreso al sistema</a:t>
            </a:r>
          </a:p>
          <a:p>
            <a:r>
              <a:rPr lang="es-PE" sz="2800" dirty="0" smtClean="0"/>
              <a:t>Una programación del año escolar</a:t>
            </a:r>
          </a:p>
          <a:p>
            <a:r>
              <a:rPr lang="es-PE" sz="2800" dirty="0" smtClean="0"/>
              <a:t>Registrar la cuota de ingreso</a:t>
            </a:r>
          </a:p>
          <a:p>
            <a:r>
              <a:rPr lang="es-PE" sz="2800" dirty="0" smtClean="0"/>
              <a:t>Registrar la matricula</a:t>
            </a:r>
          </a:p>
          <a:p>
            <a:r>
              <a:rPr lang="es-PE" sz="2800" dirty="0" smtClean="0"/>
              <a:t>Registrar pago de la mensualidad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7634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2211" y="333157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PE" sz="6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CASOS D</a:t>
            </a:r>
            <a:r>
              <a:rPr lang="es-PE" sz="6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s-PE" sz="6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USO </a:t>
            </a:r>
            <a:endParaRPr lang="es-PE" sz="60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FB467B98-35DB-4C20-B712-6263A9D2D6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81" y="184419"/>
            <a:ext cx="5312458" cy="31471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A80596-D32D-4AD5-B8A7-A3BC3CE94D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68" y="3331572"/>
            <a:ext cx="4266686" cy="32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78873" y="504218"/>
            <a:ext cx="5533707" cy="1478570"/>
          </a:xfrm>
        </p:spPr>
        <p:txBody>
          <a:bodyPr>
            <a:normAutofit/>
          </a:bodyPr>
          <a:lstStyle/>
          <a:p>
            <a:r>
              <a:rPr lang="es-PE" sz="44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Casos de uso</a:t>
            </a:r>
            <a:endParaRPr lang="es-PE" sz="44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67BFE6F-B3FC-4C9A-9925-3785E577C9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77" y="1982788"/>
            <a:ext cx="7870063" cy="44244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90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41273" y="1714500"/>
            <a:ext cx="4047807" cy="2581882"/>
          </a:xfrm>
        </p:spPr>
        <p:txBody>
          <a:bodyPr>
            <a:normAutofit/>
          </a:bodyPr>
          <a:lstStyle/>
          <a:p>
            <a:r>
              <a:rPr lang="es-P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Especificación</a:t>
            </a:r>
            <a:br>
              <a:rPr lang="es-PE" b="1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s-P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Caso de Uso : </a:t>
            </a:r>
            <a:r>
              <a:rPr lang="es-P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Login</a:t>
            </a:r>
            <a:r>
              <a:rPr lang="es-P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and </a:t>
            </a:r>
            <a:r>
              <a:rPr lang="es-P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logout</a:t>
            </a:r>
            <a:endParaRPr lang="es-P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82CE433-5EEA-4D6C-969B-227F1B4C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720" y="182880"/>
            <a:ext cx="6481857" cy="650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64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18121" y="2233957"/>
            <a:ext cx="3337560" cy="1478570"/>
          </a:xfrm>
        </p:spPr>
        <p:txBody>
          <a:bodyPr>
            <a:noAutofit/>
          </a:bodyPr>
          <a:lstStyle/>
          <a:p>
            <a:r>
              <a:rPr lang="es-P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Especificación </a:t>
            </a:r>
            <a:br>
              <a:rPr lang="es-PE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s-P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Caso de Uso </a:t>
            </a:r>
            <a:r>
              <a:rPr lang="es-PE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P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Registrar Matricula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29C859D-3613-4CC7-BEAD-0E2F424FA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140" y="228600"/>
            <a:ext cx="5299570" cy="6423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7361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148</TotalTime>
  <Words>276</Words>
  <Application>Microsoft Office PowerPoint</Application>
  <PresentationFormat>Panorámica</PresentationFormat>
  <Paragraphs>47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Tw Cen MT</vt:lpstr>
      <vt:lpstr>Circuito</vt:lpstr>
      <vt:lpstr>SISTEMA DE CONTROL DE FINANZAS En la institución educativa</vt:lpstr>
      <vt:lpstr>INTRODUCCION</vt:lpstr>
      <vt:lpstr>OBJETIVOS </vt:lpstr>
      <vt:lpstr>REQUERIMIENTOS </vt:lpstr>
      <vt:lpstr>CASOS DE USO</vt:lpstr>
      <vt:lpstr>CASOS DE USO </vt:lpstr>
      <vt:lpstr>Casos de uso</vt:lpstr>
      <vt:lpstr>Especificación Caso de Uso : Login and logout</vt:lpstr>
      <vt:lpstr>Especificación  Caso de Uso  Registrar Matricula </vt:lpstr>
      <vt:lpstr>Especificación  Caso de Uso  Pago de Mensualidades</vt:lpstr>
      <vt:lpstr>Script de la Base de Datos</vt:lpstr>
      <vt:lpstr>Script de la Base de Datos</vt:lpstr>
      <vt:lpstr>Script de la Base de Datos</vt:lpstr>
      <vt:lpstr>Script de la Base de Datos</vt:lpstr>
      <vt:lpstr>Modelo de Base de Datos TABLAS PARA EL CONTROL DE SEGURIDAD </vt:lpstr>
      <vt:lpstr>Modelo de Base de Datos TABLAS PARA EL CONTROL DE LA PROGRAMACIÓN</vt:lpstr>
      <vt:lpstr>Modelo de Base de Datos TABLAS PARA EL CONTROL DE LAS MATRICULAS</vt:lpstr>
      <vt:lpstr>Modelo de Base de Datos TABLAS PARA EL CONTROL DE LAS OBLIGACIONES DE PAGO</vt:lpstr>
      <vt:lpstr>MACKUP LOGIN</vt:lpstr>
      <vt:lpstr>Muckup Menú Principal</vt:lpstr>
      <vt:lpstr>MuckUp Tablas Estudiante</vt:lpstr>
      <vt:lpstr>MuckUp Buscar Datos de Estudiante</vt:lpstr>
      <vt:lpstr>MuckUp Registrar Nuevo Estudiante</vt:lpstr>
      <vt:lpstr>MuckUp Tabla Empleado</vt:lpstr>
      <vt:lpstr>MuckUp  Gestionar Datos  de  Empleado</vt:lpstr>
      <vt:lpstr>MuckUp Registrar Nuevo Empleado</vt:lpstr>
      <vt:lpstr>MuckUp Consultas</vt:lpstr>
      <vt:lpstr>LINK DE YouTube https://youtu.be/fhC7CLh5G3o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 DE FINANZAS En la institución educativa</dc:title>
  <dc:creator>Armando7HP</dc:creator>
  <cp:lastModifiedBy>Armando7HP</cp:lastModifiedBy>
  <cp:revision>14</cp:revision>
  <dcterms:created xsi:type="dcterms:W3CDTF">2017-12-11T05:05:44Z</dcterms:created>
  <dcterms:modified xsi:type="dcterms:W3CDTF">2017-12-11T07:34:14Z</dcterms:modified>
</cp:coreProperties>
</file>