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29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6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20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565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526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205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29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3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76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9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62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98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63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6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C25D-A749-48CD-BBF8-26B264D7E97D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33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E9C10-56E2-4513-9507-348F28991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242"/>
            <a:ext cx="9144000" cy="2387600"/>
          </a:xfrm>
        </p:spPr>
        <p:txBody>
          <a:bodyPr/>
          <a:lstStyle/>
          <a:p>
            <a:r>
              <a:rPr lang="es-PE" dirty="0"/>
              <a:t>SISTEMA DE FINANZAS</a:t>
            </a:r>
            <a:br>
              <a:rPr lang="es-PE" dirty="0"/>
            </a:br>
            <a:r>
              <a:rPr lang="es-PE" dirty="0" smtClean="0"/>
              <a:t>INSTITUCIÓN </a:t>
            </a:r>
            <a:r>
              <a:rPr lang="es-PE" dirty="0"/>
              <a:t>EDUCATIVA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30C8C-F78E-4DB8-AA85-737EA7AFA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PE" dirty="0"/>
              <a:t>BAHAMONDE ROMERO NOE</a:t>
            </a:r>
          </a:p>
          <a:p>
            <a:r>
              <a:rPr lang="es-PE" dirty="0"/>
              <a:t>MALDONADO JIMENEZ PABLO</a:t>
            </a:r>
          </a:p>
          <a:p>
            <a:r>
              <a:rPr lang="es-PE" dirty="0"/>
              <a:t>ZUÑIGA HUARACA KENNY</a:t>
            </a:r>
          </a:p>
          <a:p>
            <a:r>
              <a:rPr lang="es-PE" dirty="0"/>
              <a:t>SOTO CHILENO JEAN</a:t>
            </a:r>
          </a:p>
          <a:p>
            <a:r>
              <a:rPr lang="es-PE" dirty="0"/>
              <a:t>GONGORA AQUINO DIEGO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65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F8FCA-16A7-49E1-B0C3-AF4AC872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46" y="1655702"/>
            <a:ext cx="5655197" cy="5202298"/>
          </a:xfrm>
        </p:spPr>
        <p:txBody>
          <a:bodyPr/>
          <a:lstStyle/>
          <a:p>
            <a:r>
              <a:rPr lang="es-ES" dirty="0"/>
              <a:t>Especificación </a:t>
            </a:r>
            <a:br>
              <a:rPr lang="es-ES" dirty="0"/>
            </a:br>
            <a:r>
              <a:rPr lang="es-ES" dirty="0"/>
              <a:t>Caso de Uso : Pago de Mensualidades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F35D6E4-9B27-4759-A592-68F84CD1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9091" y="450182"/>
            <a:ext cx="4885261" cy="59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17C1D-9ED8-4E26-9F4C-54EB026F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Base de Datos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5DBD0BA-DC4D-48B7-82DE-CDC9B91E7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791" y="1604962"/>
            <a:ext cx="5362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583C-3B60-4FF2-8115-0E0D1233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Muckup</a:t>
            </a:r>
            <a:r>
              <a:rPr lang="es-ES" dirty="0"/>
              <a:t> </a:t>
            </a:r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0FD9C6-6A42-4235-A28C-A3F8BC26F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58" y="1602261"/>
            <a:ext cx="864422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4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0C53-B0A5-41AD-A791-1E8846B4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Muckup</a:t>
            </a:r>
            <a:r>
              <a:rPr lang="es-ES" dirty="0"/>
              <a:t> </a:t>
            </a:r>
            <a:r>
              <a:rPr lang="es-ES" dirty="0" err="1"/>
              <a:t>Men</a:t>
            </a:r>
            <a:r>
              <a:rPr lang="es-PE" dirty="0"/>
              <a:t>ú Principal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7EEB65-FBC7-4433-859F-E68D0E04D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56" y="2133600"/>
            <a:ext cx="6772714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4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BB5E9-DF96-4AE9-AE95-2A377C47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Mantenimiento Estudiante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3F736A-B553-405A-9B96-7B5E13FC1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5" y="2133600"/>
            <a:ext cx="6712475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DD2E8-BC31-4948-9FB6-C836C1BE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Mantenimiento Estudiante</a:t>
            </a:r>
            <a:br>
              <a:rPr lang="es-PE" dirty="0"/>
            </a:br>
            <a:r>
              <a:rPr lang="es-PE" dirty="0"/>
              <a:t>Buscando Datos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489C2B4-D8A3-476A-9AD1-D57F99E0E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27" y="2133600"/>
            <a:ext cx="6778772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0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49F13-B22E-447E-AB6A-2725115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Mantenimiento Estudiante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DD0E3F-E623-4E7A-BEB7-6EDA07DC3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27" y="2133600"/>
            <a:ext cx="6778772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318A1-D8D4-4457-A385-A87EB95D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Registro Estudiante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04AE81-4E2A-41E9-8FB9-FF720ECE3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69" y="2133600"/>
            <a:ext cx="6714688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37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82D3C-40A9-4BED-B5D0-62A76027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7250"/>
            <a:ext cx="10515600" cy="1325563"/>
          </a:xfrm>
        </p:spPr>
        <p:txBody>
          <a:bodyPr/>
          <a:lstStyle/>
          <a:p>
            <a:r>
              <a:rPr lang="es-ES" b="1" dirty="0"/>
              <a:t>Acta de Reunión </a:t>
            </a:r>
            <a:r>
              <a:rPr lang="es-ES" b="1" dirty="0" err="1"/>
              <a:t>Nº</a:t>
            </a:r>
            <a:r>
              <a:rPr lang="es-ES" b="1" dirty="0"/>
              <a:t> 1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01FD020-E37D-4D4E-8228-B0F79DF4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68" y="1024192"/>
            <a:ext cx="5667375" cy="222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5796B86-BBCF-478D-86BC-0A4DAA82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5" y="160801"/>
            <a:ext cx="5516905" cy="6449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D96DC53-F3B3-44ED-B1BA-4D528737B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268" y="4249903"/>
            <a:ext cx="5535187" cy="1968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0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82D3C-40A9-4BED-B5D0-62A76027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268" y="90248"/>
            <a:ext cx="10515600" cy="1325563"/>
          </a:xfrm>
        </p:spPr>
        <p:txBody>
          <a:bodyPr/>
          <a:lstStyle/>
          <a:p>
            <a:r>
              <a:rPr lang="es-ES" b="1" dirty="0"/>
              <a:t>Acta de Reunión </a:t>
            </a:r>
            <a:r>
              <a:rPr lang="es-ES" b="1" dirty="0" err="1"/>
              <a:t>Nº</a:t>
            </a:r>
            <a:r>
              <a:rPr lang="es-ES" b="1" dirty="0"/>
              <a:t> 2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1D8621-430B-4797-869C-24FC5322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32" y="1415811"/>
            <a:ext cx="5400675" cy="208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2C7A80-7462-46F0-989A-91395B793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00" y="417823"/>
            <a:ext cx="4354432" cy="616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BF799B-F5E4-4BAC-848B-D8F6BBCA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472" y="4256891"/>
            <a:ext cx="6186427" cy="1947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09F9E-9C06-44B6-A724-CCF5DA71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987" y="1272293"/>
            <a:ext cx="2650406" cy="1933894"/>
          </a:xfrm>
        </p:spPr>
        <p:txBody>
          <a:bodyPr/>
          <a:lstStyle/>
          <a:p>
            <a:r>
              <a:rPr lang="es-ES" dirty="0"/>
              <a:t>Casos de Uso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467B98-35DB-4C20-B712-6263A9D2D6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47" y="370389"/>
            <a:ext cx="5312458" cy="31471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A80596-D32D-4AD5-B8A7-A3BC3CE94D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564" y="3517542"/>
            <a:ext cx="4266686" cy="32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82D3C-40A9-4BED-B5D0-62A76027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268" y="90248"/>
            <a:ext cx="10515600" cy="1325563"/>
          </a:xfrm>
        </p:spPr>
        <p:txBody>
          <a:bodyPr/>
          <a:lstStyle/>
          <a:p>
            <a:r>
              <a:rPr lang="es-ES" b="1" dirty="0"/>
              <a:t>Acta de Reunión </a:t>
            </a:r>
            <a:r>
              <a:rPr lang="es-ES" b="1" dirty="0" err="1"/>
              <a:t>Nº</a:t>
            </a:r>
            <a:r>
              <a:rPr lang="es-ES" b="1" dirty="0"/>
              <a:t> 3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BF799B-F5E4-4BAC-848B-D8F6BBCA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72" y="4256891"/>
            <a:ext cx="6186427" cy="1947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B89199-A75F-45EE-BCA1-E0670C6A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68" y="1415811"/>
            <a:ext cx="55245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819E62-957B-424F-BA0B-244448466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168" y="127866"/>
            <a:ext cx="3990975" cy="630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0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BFE34-181B-42F8-AA89-2816407B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LINK DE YOUTUBE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197D9-C1B6-4DC1-B814-0F4BC96F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https://www.youtube.com/watch?v=nBWJvK3luFA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6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B2F61-4229-4692-A713-9B85E343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del Negocio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67BFE6F-B3FC-4C9A-9925-3785E577C9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1" y="2133600"/>
            <a:ext cx="647482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54251-08BC-4B29-A1C9-F22FC00C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87" y="198896"/>
            <a:ext cx="5380942" cy="2000294"/>
          </a:xfrm>
        </p:spPr>
        <p:txBody>
          <a:bodyPr/>
          <a:lstStyle/>
          <a:p>
            <a:r>
              <a:rPr lang="es-ES" dirty="0"/>
              <a:t>Script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ADD391A-B3DD-4E9A-AB6E-4DF916DF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900" y="1963342"/>
            <a:ext cx="4005834" cy="45295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560667-94ED-4695-96EF-D6D8D2033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9682"/>
            <a:ext cx="5867400" cy="56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73271-4153-4E1B-A857-5D3155A9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A4451AE-3D0B-45F4-B72B-1338BF70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726" y="1540217"/>
            <a:ext cx="3085356" cy="43513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C83047-DAD3-410B-9C34-5482D421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92" y="1540216"/>
            <a:ext cx="4163028" cy="45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82B49-BD61-4E58-B74A-5709E6C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45" y="250162"/>
            <a:ext cx="5088038" cy="1440526"/>
          </a:xfrm>
        </p:spPr>
        <p:txBody>
          <a:bodyPr/>
          <a:lstStyle/>
          <a:p>
            <a:r>
              <a:rPr lang="es-ES" dirty="0"/>
              <a:t>Script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91CBD1C-B429-4CAF-997D-6844D3820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12" y="1470769"/>
            <a:ext cx="4423667" cy="45687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159F7F-303E-4A13-A6FC-F98D051C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86" y="598605"/>
            <a:ext cx="4565751" cy="56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BF1EF-4429-46E2-964A-B9F12D0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54"/>
            <a:ext cx="5257800" cy="1511300"/>
          </a:xfrm>
        </p:spPr>
        <p:txBody>
          <a:bodyPr/>
          <a:lstStyle/>
          <a:p>
            <a:r>
              <a:rPr lang="es-ES" dirty="0"/>
              <a:t>Script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C9D5A20-19D3-40EC-99FF-828CC3458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5954"/>
            <a:ext cx="4694480" cy="43513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B5F712-AEAD-444F-8BD0-DD1EAC2D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494" y="436563"/>
            <a:ext cx="4876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3E423-F0BD-43B4-94DB-84F1CACE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15" y="1661489"/>
            <a:ext cx="4823460" cy="4610735"/>
          </a:xfrm>
        </p:spPr>
        <p:txBody>
          <a:bodyPr/>
          <a:lstStyle/>
          <a:p>
            <a:r>
              <a:rPr lang="es-ES" dirty="0"/>
              <a:t>Especificación </a:t>
            </a:r>
            <a:br>
              <a:rPr lang="es-ES" dirty="0"/>
            </a:br>
            <a:r>
              <a:rPr lang="es-ES" dirty="0"/>
              <a:t>Caso de Uso : Registrar Matricula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29C859D-3613-4CC7-BEAD-0E2F424F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26765"/>
            <a:ext cx="4953685" cy="60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00037-9920-454C-BCFF-C5FA2CF5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85" y="1482725"/>
            <a:ext cx="3893457" cy="3350532"/>
          </a:xfrm>
        </p:spPr>
        <p:txBody>
          <a:bodyPr/>
          <a:lstStyle/>
          <a:p>
            <a:r>
              <a:rPr lang="es-ES" dirty="0"/>
              <a:t>Especificación</a:t>
            </a:r>
            <a:br>
              <a:rPr lang="es-ES" dirty="0"/>
            </a:br>
            <a:r>
              <a:rPr lang="es-ES" dirty="0"/>
              <a:t>Caso de Uso : Registrar Matricula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82CE433-5EEA-4D6C-969B-227F1B4C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506" y="800553"/>
            <a:ext cx="5592120" cy="56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</TotalTime>
  <Words>97</Words>
  <Application>Microsoft Office PowerPoint</Application>
  <PresentationFormat>Panorámica</PresentationFormat>
  <Paragraphs>27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Espiral</vt:lpstr>
      <vt:lpstr>SISTEMA DE FINANZAS INSTITUCIÓN EDUCATIVA</vt:lpstr>
      <vt:lpstr>Casos de Uso</vt:lpstr>
      <vt:lpstr>Casos de Uso del Negocio</vt:lpstr>
      <vt:lpstr>Script de la Base de Datos</vt:lpstr>
      <vt:lpstr>Script de la Base de Datos</vt:lpstr>
      <vt:lpstr>Script de la Base de Datos</vt:lpstr>
      <vt:lpstr>Script de la Base de Datos</vt:lpstr>
      <vt:lpstr>Especificación  Caso de Uso : Registrar Matricula </vt:lpstr>
      <vt:lpstr>Especificación Caso de Uso : Registrar Matricula </vt:lpstr>
      <vt:lpstr>Especificación  Caso de Uso : Pago de Mensualidades</vt:lpstr>
      <vt:lpstr>Modelo de Base de Datos</vt:lpstr>
      <vt:lpstr>Muckup Login</vt:lpstr>
      <vt:lpstr>Muckup Menú Principal</vt:lpstr>
      <vt:lpstr>MuckUp Mantenimiento Estudiante</vt:lpstr>
      <vt:lpstr>MuckUp Mantenimiento Estudiante Buscando Datos</vt:lpstr>
      <vt:lpstr>Muckup Mantenimiento Estudiante</vt:lpstr>
      <vt:lpstr>Muckup Registro Estudiante</vt:lpstr>
      <vt:lpstr>Acta de Reunión Nº 1 </vt:lpstr>
      <vt:lpstr>Acta de Reunión Nº 2</vt:lpstr>
      <vt:lpstr>Acta de Reunión Nº 3</vt:lpstr>
      <vt:lpstr>LINK DE YOUTUBE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kenny zuñiga</dc:creator>
  <cp:lastModifiedBy>Docente</cp:lastModifiedBy>
  <cp:revision>9</cp:revision>
  <dcterms:created xsi:type="dcterms:W3CDTF">2017-10-25T07:00:33Z</dcterms:created>
  <dcterms:modified xsi:type="dcterms:W3CDTF">2017-10-25T13:48:53Z</dcterms:modified>
</cp:coreProperties>
</file>