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7" r:id="rId7"/>
    <p:sldId id="266" r:id="rId8"/>
    <p:sldId id="262" r:id="rId9"/>
    <p:sldId id="263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0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6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8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8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5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5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7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3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BE8B1-BFD0-4010-A25E-7768D9A426EA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A440D4-1917-4BAA-A57D-1C3141BB4C3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027" y="300624"/>
            <a:ext cx="9144000" cy="2054267"/>
          </a:xfrm>
        </p:spPr>
        <p:txBody>
          <a:bodyPr>
            <a:normAutofit/>
          </a:bodyPr>
          <a:lstStyle/>
          <a:p>
            <a:r>
              <a:rPr lang="es-PE" sz="4400" b="1" dirty="0"/>
              <a:t>PROYECTO DE IMPLEMENTACIÓN DE BASE DE DATOS </a:t>
            </a:r>
            <a:r>
              <a:rPr lang="es-PE" sz="4400" dirty="0"/>
              <a:t/>
            </a:r>
            <a:br>
              <a:rPr lang="es-PE" sz="4400" dirty="0"/>
            </a:br>
            <a:r>
              <a:rPr lang="es-PE" sz="4400" b="1" dirty="0"/>
              <a:t>EN EL COLEGIO OSCAR MIRO </a:t>
            </a:r>
            <a:r>
              <a:rPr lang="es-PE" sz="4400" b="1" dirty="0" smtClean="0"/>
              <a:t>QUESADA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79287" y="4346531"/>
            <a:ext cx="4112713" cy="2154477"/>
          </a:xfrm>
        </p:spPr>
        <p:txBody>
          <a:bodyPr>
            <a:normAutofit fontScale="70000" lnSpcReduction="20000"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Integrantes: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-canturin porras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-Cóndor de la cruz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-poma ramos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-Solórzano Málaga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-torres vera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4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280987"/>
            <a:ext cx="130016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2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8" y="180304"/>
            <a:ext cx="9256130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2" y="200427"/>
            <a:ext cx="8633675" cy="56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85" y="206128"/>
            <a:ext cx="9919013" cy="59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66794"/>
            <a:ext cx="10058400" cy="3802299"/>
          </a:xfrm>
        </p:spPr>
        <p:txBody>
          <a:bodyPr>
            <a:normAutofit/>
          </a:bodyPr>
          <a:lstStyle/>
          <a:p>
            <a:r>
              <a:rPr lang="es-PE" sz="2400" dirty="0" smtClean="0"/>
              <a:t>El </a:t>
            </a:r>
            <a:r>
              <a:rPr lang="es-PE" sz="2400" dirty="0"/>
              <a:t>proyecto en la actualidad, existe un conjunto de modelos y estándares específicos para ser utilizados por los colegios, el software como guías prescriptivas del conjunto de actividades y subproceso, como son los tipos Estándar. Sin embargo estos generalmente no se definen de manera explícita y completa las actividades que deben realizarse para una correcta puesta en marcha del software que se desarrolla, adapta y/o mantiene, entendiendo a esta etapa como la implantación de un sistema en el contexto específico para su uso, la cual requiere de un conjunto de actividades que aborden las tareas referidas a la infraestructura </a:t>
            </a:r>
            <a:r>
              <a:rPr lang="es-PE" sz="2400" dirty="0" smtClean="0"/>
              <a:t>tecnológica.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789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609" y="187890"/>
            <a:ext cx="10058400" cy="1198741"/>
          </a:xfrm>
        </p:spPr>
        <p:txBody>
          <a:bodyPr/>
          <a:lstStyle/>
          <a:p>
            <a:r>
              <a:rPr lang="es-PE" dirty="0" smtClean="0"/>
              <a:t>ALCANCES Y LIMITES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7176" y="2071202"/>
            <a:ext cx="10058400" cy="4023360"/>
          </a:xfrm>
        </p:spPr>
        <p:txBody>
          <a:bodyPr>
            <a:normAutofit/>
          </a:bodyPr>
          <a:lstStyle/>
          <a:p>
            <a:r>
              <a:rPr lang="es-PE" dirty="0" smtClean="0"/>
              <a:t>-Alcances</a:t>
            </a:r>
            <a:r>
              <a:rPr lang="es-PE" dirty="0"/>
              <a:t>:</a:t>
            </a:r>
          </a:p>
          <a:p>
            <a:pPr lvl="0"/>
            <a:r>
              <a:rPr lang="es-PE" dirty="0"/>
              <a:t>En la siguiente investigación  se realizara un software que abarca al alumnado del colegio Oscar Miro Quesada.</a:t>
            </a:r>
          </a:p>
          <a:p>
            <a:r>
              <a:rPr lang="es-PE" dirty="0" smtClean="0"/>
              <a:t>-Limites</a:t>
            </a:r>
            <a:r>
              <a:rPr lang="es-PE" dirty="0"/>
              <a:t>:</a:t>
            </a:r>
          </a:p>
          <a:p>
            <a:pPr lvl="0"/>
            <a:r>
              <a:rPr lang="es-PE" dirty="0"/>
              <a:t>La falta de actualización de los registros y el orden al realizar las matrículas de los alumnos</a:t>
            </a:r>
          </a:p>
          <a:p>
            <a:pPr lvl="0"/>
            <a:r>
              <a:rPr lang="es-PE" dirty="0"/>
              <a:t>Banco de datos incompletos y no actualizados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86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395" y="0"/>
            <a:ext cx="10058400" cy="1450757"/>
          </a:xfrm>
        </p:spPr>
        <p:txBody>
          <a:bodyPr/>
          <a:lstStyle/>
          <a:p>
            <a:r>
              <a:rPr lang="es-PE" dirty="0" smtClean="0"/>
              <a:t>ANÁLISIS Y REQUERIMIENTOS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9281" t="5334" b="23447"/>
          <a:stretch/>
        </p:blipFill>
        <p:spPr bwMode="auto">
          <a:xfrm>
            <a:off x="2285679" y="1862620"/>
            <a:ext cx="7472096" cy="4366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4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132057"/>
            <a:ext cx="10058400" cy="1014164"/>
          </a:xfrm>
        </p:spPr>
        <p:txBody>
          <a:bodyPr/>
          <a:lstStyle/>
          <a:p>
            <a:r>
              <a:rPr lang="es-PE" dirty="0" smtClean="0"/>
              <a:t>Script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532586"/>
            <a:ext cx="4937760" cy="4336508"/>
          </a:xfrm>
        </p:spPr>
        <p:txBody>
          <a:bodyPr>
            <a:normAutofit fontScale="77500" lnSpcReduction="20000"/>
          </a:bodyPr>
          <a:lstStyle/>
          <a:p>
            <a:r>
              <a:rPr lang="es-PE" dirty="0"/>
              <a:t>CREATE DATABASE </a:t>
            </a:r>
            <a:r>
              <a:rPr lang="es-PE" dirty="0" err="1"/>
              <a:t>dbcolegio</a:t>
            </a:r>
            <a:r>
              <a:rPr lang="es-PE" dirty="0"/>
              <a:t>;</a:t>
            </a:r>
          </a:p>
          <a:p>
            <a:r>
              <a:rPr lang="es-PE" dirty="0"/>
              <a:t>USE </a:t>
            </a:r>
            <a:r>
              <a:rPr lang="es-PE" dirty="0" err="1"/>
              <a:t>dbcolegio</a:t>
            </a:r>
            <a:r>
              <a:rPr lang="es-PE" dirty="0"/>
              <a:t>;</a:t>
            </a:r>
          </a:p>
          <a:p>
            <a:r>
              <a:rPr lang="es-PE" dirty="0"/>
              <a:t>CREATE TABLE colegio curso(</a:t>
            </a:r>
          </a:p>
          <a:p>
            <a:r>
              <a:rPr lang="es-PE" dirty="0" err="1"/>
              <a:t>Curso_código</a:t>
            </a:r>
            <a:r>
              <a:rPr lang="es-PE" dirty="0"/>
              <a:t> INT NULL PRIMARY KEY AUTO_INCREMENT,</a:t>
            </a:r>
          </a:p>
          <a:p>
            <a:r>
              <a:rPr lang="es-PE" dirty="0" err="1"/>
              <a:t>Curso_nivel</a:t>
            </a:r>
            <a:r>
              <a:rPr lang="es-PE" dirty="0"/>
              <a:t> VARCHAR(50) NOT NULL);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CREATE TABLE </a:t>
            </a:r>
            <a:r>
              <a:rPr lang="es-PE" dirty="0" err="1"/>
              <a:t>colegio_alumno</a:t>
            </a:r>
            <a:r>
              <a:rPr lang="es-PE" dirty="0"/>
              <a:t>(</a:t>
            </a:r>
          </a:p>
          <a:p>
            <a:r>
              <a:rPr lang="es-PE" dirty="0" err="1"/>
              <a:t>Alumno_nombre</a:t>
            </a:r>
            <a:r>
              <a:rPr lang="es-PE" dirty="0"/>
              <a:t> VARCHAR(10) NOT NULL PRIMARY KEY,</a:t>
            </a:r>
          </a:p>
          <a:p>
            <a:r>
              <a:rPr lang="es-PE" dirty="0" err="1"/>
              <a:t>Alumno_apellido</a:t>
            </a:r>
            <a:r>
              <a:rPr lang="es-PE" dirty="0"/>
              <a:t> VARCHAR(30) NOT NULL,</a:t>
            </a:r>
          </a:p>
          <a:p>
            <a:r>
              <a:rPr lang="en-US" dirty="0" err="1"/>
              <a:t>Alumno_edad</a:t>
            </a:r>
            <a:r>
              <a:rPr lang="en-US" dirty="0"/>
              <a:t> INT NOT NULL,</a:t>
            </a:r>
            <a:endParaRPr lang="es-PE" dirty="0"/>
          </a:p>
          <a:p>
            <a:r>
              <a:rPr lang="es-PE" dirty="0" err="1"/>
              <a:t>Alumno_curso</a:t>
            </a:r>
            <a:r>
              <a:rPr lang="es-PE" dirty="0"/>
              <a:t> INT NOT NULL,</a:t>
            </a:r>
          </a:p>
          <a:p>
            <a:r>
              <a:rPr lang="es-PE" dirty="0"/>
              <a:t>FOREIGN KEY(</a:t>
            </a:r>
            <a:r>
              <a:rPr lang="es-PE" dirty="0" err="1"/>
              <a:t>código_curso</a:t>
            </a:r>
            <a:r>
              <a:rPr lang="es-PE" dirty="0"/>
              <a:t>) R8EEFERENCES </a:t>
            </a:r>
            <a:r>
              <a:rPr lang="es-PE" dirty="0" err="1"/>
              <a:t>colegio_curso</a:t>
            </a:r>
            <a:r>
              <a:rPr lang="es-PE" dirty="0"/>
              <a:t>(</a:t>
            </a:r>
            <a:r>
              <a:rPr lang="es-PE" dirty="0" err="1"/>
              <a:t>curso_codigo</a:t>
            </a:r>
            <a:r>
              <a:rPr lang="es-PE" dirty="0"/>
              <a:t>);</a:t>
            </a:r>
          </a:p>
          <a:p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81560" y="1532585"/>
            <a:ext cx="4937760" cy="43365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colegio_profesor</a:t>
            </a:r>
            <a:r>
              <a:rPr lang="en-US" dirty="0"/>
              <a:t>(</a:t>
            </a:r>
            <a:endParaRPr lang="es-PE" dirty="0"/>
          </a:p>
          <a:p>
            <a:r>
              <a:rPr lang="en-US" dirty="0" err="1"/>
              <a:t>profesor_rut</a:t>
            </a:r>
            <a:r>
              <a:rPr lang="en-US" dirty="0"/>
              <a:t> VARCHAR(10) NOT NULL PRIMARY KEY,</a:t>
            </a:r>
            <a:endParaRPr lang="es-PE" dirty="0"/>
          </a:p>
          <a:p>
            <a:r>
              <a:rPr lang="es-PE" dirty="0" err="1"/>
              <a:t>profesor_nombre</a:t>
            </a:r>
            <a:r>
              <a:rPr lang="es-PE" dirty="0"/>
              <a:t> VARCHAR(100) NOT NULL);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CREATE TABLE </a:t>
            </a:r>
            <a:r>
              <a:rPr lang="es-PE" dirty="0" err="1"/>
              <a:t>colegio_profesor_curso</a:t>
            </a:r>
            <a:r>
              <a:rPr lang="es-PE" dirty="0"/>
              <a:t>(</a:t>
            </a:r>
          </a:p>
          <a:p>
            <a:r>
              <a:rPr lang="en-US" dirty="0" err="1"/>
              <a:t>rut_profesor</a:t>
            </a:r>
            <a:r>
              <a:rPr lang="en-US" dirty="0"/>
              <a:t> VARCHAR(10) NOT NULL,</a:t>
            </a:r>
            <a:endParaRPr lang="es-PE" dirty="0"/>
          </a:p>
          <a:p>
            <a:r>
              <a:rPr lang="es-PE" dirty="0" err="1"/>
              <a:t>codigo_curso</a:t>
            </a:r>
            <a:r>
              <a:rPr lang="es-PE" dirty="0"/>
              <a:t> INT NOT NULL,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CREATE TABLE </a:t>
            </a:r>
            <a:r>
              <a:rPr lang="es-PE" dirty="0" err="1"/>
              <a:t>colegio_alumno_asignatura</a:t>
            </a:r>
            <a:r>
              <a:rPr lang="es-PE" dirty="0"/>
              <a:t>(</a:t>
            </a:r>
          </a:p>
          <a:p>
            <a:r>
              <a:rPr lang="es-PE" dirty="0" err="1"/>
              <a:t>rut_alumno</a:t>
            </a:r>
            <a:r>
              <a:rPr lang="es-PE" dirty="0"/>
              <a:t> VARCHAR(10) NOT NULL,</a:t>
            </a:r>
          </a:p>
          <a:p>
            <a:r>
              <a:rPr lang="en-US" dirty="0" err="1"/>
              <a:t>codigo_asignatura</a:t>
            </a:r>
            <a:r>
              <a:rPr lang="en-US" dirty="0"/>
              <a:t> INT NOT NULL,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50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1" y="553792"/>
            <a:ext cx="10921579" cy="40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42" y="153742"/>
            <a:ext cx="10153114" cy="60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" y="203078"/>
            <a:ext cx="11656908" cy="57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90" y="0"/>
            <a:ext cx="10457644" cy="6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0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233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PROYECTO DE IMPLEMENTACIÓN DE BASE DE DATOS  EN EL COLEGIO OSCAR MIRO QUESADA</vt:lpstr>
      <vt:lpstr>INTRODUCCIÓN</vt:lpstr>
      <vt:lpstr>ALCANCES Y LIMITES</vt:lpstr>
      <vt:lpstr>ANÁLISIS Y REQUERIMIENTOS</vt:lpstr>
      <vt:lpstr>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IMPLEMENTACIÓN DE BASE DE DATOS  EN EL COLEGIO OSCAR MIRO QUESADA</dc:title>
  <dc:creator>Usuario</dc:creator>
  <cp:lastModifiedBy>Full name</cp:lastModifiedBy>
  <cp:revision>8</cp:revision>
  <dcterms:created xsi:type="dcterms:W3CDTF">2017-10-03T20:25:15Z</dcterms:created>
  <dcterms:modified xsi:type="dcterms:W3CDTF">2017-10-25T14:39:07Z</dcterms:modified>
</cp:coreProperties>
</file>