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89" r:id="rId3"/>
    <p:sldId id="286" r:id="rId4"/>
    <p:sldId id="287" r:id="rId5"/>
    <p:sldId id="288" r:id="rId6"/>
    <p:sldId id="257" r:id="rId7"/>
    <p:sldId id="258" r:id="rId8"/>
    <p:sldId id="260" r:id="rId9"/>
    <p:sldId id="259" r:id="rId10"/>
    <p:sldId id="261" r:id="rId11"/>
    <p:sldId id="273" r:id="rId12"/>
    <p:sldId id="274" r:id="rId13"/>
    <p:sldId id="275" r:id="rId14"/>
    <p:sldId id="276" r:id="rId15"/>
    <p:sldId id="262" r:id="rId16"/>
    <p:sldId id="277" r:id="rId17"/>
    <p:sldId id="278" r:id="rId18"/>
    <p:sldId id="279" r:id="rId19"/>
    <p:sldId id="263" r:id="rId20"/>
    <p:sldId id="264" r:id="rId21"/>
    <p:sldId id="265" r:id="rId22"/>
    <p:sldId id="280" r:id="rId23"/>
    <p:sldId id="281" r:id="rId24"/>
    <p:sldId id="282" r:id="rId25"/>
    <p:sldId id="284" r:id="rId26"/>
    <p:sldId id="283" r:id="rId27"/>
    <p:sldId id="285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8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33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34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8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5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78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20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01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35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0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53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0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8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9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C25D-A749-48CD-BBF8-26B264D7E97D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355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E9C10-56E2-4513-9507-348F2899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287" y="1760624"/>
            <a:ext cx="9144000" cy="2387600"/>
          </a:xfrm>
        </p:spPr>
        <p:txBody>
          <a:bodyPr/>
          <a:lstStyle/>
          <a:p>
            <a:r>
              <a:rPr lang="es-PE" dirty="0"/>
              <a:t>SISTEMA DE FINANZAS</a:t>
            </a:r>
            <a:br>
              <a:rPr lang="es-PE" dirty="0"/>
            </a:br>
            <a:r>
              <a:rPr lang="es-PE" dirty="0"/>
              <a:t>INSTITUCIÓN EDUCATIVA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30C8C-F78E-4DB8-AA85-737EA7AF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474" y="4300301"/>
            <a:ext cx="3910199" cy="1668245"/>
          </a:xfrm>
        </p:spPr>
        <p:txBody>
          <a:bodyPr>
            <a:noAutofit/>
          </a:bodyPr>
          <a:lstStyle/>
          <a:p>
            <a:r>
              <a:rPr lang="es-PE" sz="2400" b="1" dirty="0"/>
              <a:t>BAHAMONDE ROMERO NOE</a:t>
            </a:r>
          </a:p>
          <a:p>
            <a:r>
              <a:rPr lang="es-PE" sz="2400" b="1" dirty="0"/>
              <a:t>MALDONADO JIMENEZ PABLO</a:t>
            </a:r>
          </a:p>
          <a:p>
            <a:r>
              <a:rPr lang="es-PE" sz="2400" b="1" dirty="0"/>
              <a:t>ZUÑIGA HUARACA KENNY</a:t>
            </a:r>
          </a:p>
          <a:p>
            <a:r>
              <a:rPr lang="es-PE" sz="2400" b="1" dirty="0"/>
              <a:t>SOTO CHILENO JEAN</a:t>
            </a:r>
          </a:p>
          <a:p>
            <a:r>
              <a:rPr lang="es-PE" sz="2400" b="1" dirty="0"/>
              <a:t>GONGORA AQUINO DIEGO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3654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8FCA-16A7-49E1-B0C3-AF4AC872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9" y="424069"/>
            <a:ext cx="5655197" cy="1805121"/>
          </a:xfrm>
        </p:spPr>
        <p:txBody>
          <a:bodyPr/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Pago de Mensualidades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35D6E4-9B27-4759-A592-68F84CD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531" y="122234"/>
            <a:ext cx="5423094" cy="6613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11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54251-08BC-4B29-A1C9-F22FC00C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55" y="336579"/>
            <a:ext cx="5380942" cy="2000294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6FA40E-79A0-4761-B6F1-54A5EDE4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DE081B-0090-446D-8297-5A41A8826B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5" y="2049668"/>
            <a:ext cx="5400040" cy="4494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E6FC6E-9FE9-4435-9E3F-9761C1CE5D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8896"/>
            <a:ext cx="5408612" cy="30597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45EC3F-7771-4C15-9D8C-268F26C35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8679"/>
            <a:ext cx="4819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73271-4153-4E1B-A857-5D3155A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la Base de Datos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C092C6-0AE8-46F2-956C-B53288C8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21F4E2-29B1-46B0-AC97-A0A56821E6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1765132"/>
            <a:ext cx="4002405" cy="5031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37C2D9-5AF2-406F-827F-1A8737F7AD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53" y="2065864"/>
            <a:ext cx="5400040" cy="387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96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2B49-BD61-4E58-B74A-5709E6C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46" y="683909"/>
            <a:ext cx="5088038" cy="1440526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BC6036-8F6D-4820-BE6C-52E97A5B2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11" y="2437654"/>
            <a:ext cx="5400040" cy="2560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5B146F-B99B-400D-8083-51781768E007}"/>
              </a:ext>
            </a:extLst>
          </p:cNvPr>
          <p:cNvPicPr/>
          <p:nvPr/>
        </p:nvPicPr>
        <p:blipFill rotWithShape="1">
          <a:blip r:embed="rId3"/>
          <a:srcRect b="4564"/>
          <a:stretch/>
        </p:blipFill>
        <p:spPr bwMode="auto">
          <a:xfrm>
            <a:off x="6268277" y="2184966"/>
            <a:ext cx="5400040" cy="3170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39756F1-2E66-41F0-BA8F-E2B5ED72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06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F1EF-4429-46E2-964A-B9F12D0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54"/>
            <a:ext cx="5257800" cy="1511300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7" name="Marcador de contenido 8">
            <a:extLst>
              <a:ext uri="{FF2B5EF4-FFF2-40B4-BE49-F238E27FC236}">
                <a16:creationId xmlns:a16="http://schemas.microsoft.com/office/drawing/2014/main" id="{0C4CCD03-C820-4395-900F-F4E83956BC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2111513"/>
            <a:ext cx="7786911" cy="411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12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7C1D-9ED8-4E26-9F4C-54EB026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862065"/>
            <a:ext cx="9613861" cy="1080938"/>
          </a:xfrm>
        </p:spPr>
        <p:txBody>
          <a:bodyPr>
            <a:normAutofit fontScale="90000"/>
          </a:bodyPr>
          <a:lstStyle/>
          <a:p>
            <a:pPr lvl="0"/>
            <a:r>
              <a:rPr lang="es-ES" b="1" dirty="0"/>
              <a:t>Modelo de Base de Datos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TABLAS PARA EL CONTROL DE SEGURIDAD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C:\Users\sube\Desktop\TABLAS PARA EL CONTROL DE SEGUR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57" y="2244010"/>
            <a:ext cx="7948988" cy="4086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4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2095" y="610858"/>
            <a:ext cx="10250311" cy="1280890"/>
          </a:xfrm>
        </p:spPr>
        <p:txBody>
          <a:bodyPr>
            <a:normAutofit/>
          </a:bodyPr>
          <a:lstStyle/>
          <a:p>
            <a:r>
              <a:rPr lang="es-ES" b="1" dirty="0"/>
              <a:t>Modelo de Base de Datos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TABLAS PARA EL CONTROL DE LA PROGRAMACIÓN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C:\Users\sube\Desktop\TABLAS PARA EL CONTROL DE LA PROGRAM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1" y="2112985"/>
            <a:ext cx="7275512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4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8316" y="675095"/>
            <a:ext cx="10479618" cy="1280890"/>
          </a:xfrm>
        </p:spPr>
        <p:txBody>
          <a:bodyPr>
            <a:normAutofit/>
          </a:bodyPr>
          <a:lstStyle/>
          <a:p>
            <a:r>
              <a:rPr lang="es-ES" b="1" dirty="0"/>
              <a:t>Modelo de Base de Datos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TABLAS PARA EL CONTROL DE LAS MATRICULAS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C:\Users\sube\Desktop\TABLAS PARA EL CONTROL DE MATRICU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1" y="2196779"/>
            <a:ext cx="10348913" cy="4383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3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4632" y="654509"/>
            <a:ext cx="10265120" cy="1280890"/>
          </a:xfrm>
        </p:spPr>
        <p:txBody>
          <a:bodyPr>
            <a:normAutofit fontScale="90000"/>
          </a:bodyPr>
          <a:lstStyle/>
          <a:p>
            <a:pPr lvl="0"/>
            <a:r>
              <a:rPr lang="es-ES" b="1" dirty="0"/>
              <a:t>Modelo de Base de Datos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TABLAS PARA EL CONTROL DE LAS OBLIGACIONES DE PAGO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098" name="Picture 2" descr="C:\Users\sube\Desktop\TABLAS PARA EL CONTROL DE LAS OBLIGACIONES DE PA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8" y="2139981"/>
            <a:ext cx="11023231" cy="444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8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583C-3B60-4FF2-8115-0E0D123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3ADD68-428C-40B4-9769-8A80FA8A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05" y="2107714"/>
            <a:ext cx="8937578" cy="458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4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60F0-5DEE-4F28-8E77-0C3EE0B2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3922C-EF2B-4876-B717-854F0014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Colegio Peruano-Alemán "Beata Imelda" fundado en el año 1939 por la "Congregación Dominicas de Santa Magdalena de </a:t>
            </a:r>
            <a:r>
              <a:rPr lang="es-PE" dirty="0" err="1"/>
              <a:t>Speyer</a:t>
            </a:r>
            <a:r>
              <a:rPr lang="es-PE" dirty="0"/>
              <a:t>" y considerado como </a:t>
            </a:r>
            <a:r>
              <a:rPr lang="es-PE" dirty="0" err="1"/>
              <a:t>cristia"Colegio</a:t>
            </a:r>
            <a:r>
              <a:rPr lang="es-PE" dirty="0"/>
              <a:t> Bicultural" desde el año 1969 por las Autoridades Educativas de Alemania, promueve una educación basada en los valores nos, brinda una educación intercultural y multilingüe.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48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0C53-B0A5-41AD-A791-1E8846B4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60462"/>
            <a:ext cx="4355505" cy="1420129"/>
          </a:xfrm>
        </p:spPr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Men</a:t>
            </a:r>
            <a:r>
              <a:rPr lang="es-PE" dirty="0"/>
              <a:t>ú Principal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FF6A0A-ED0D-4A85-894C-DA2A0EDB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C9A82F-BA4B-4519-8DE6-D0DFE03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06" y="302654"/>
            <a:ext cx="6296025" cy="603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42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B5E9-DF96-4AE9-AE95-2A377C4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Tablas Estudiante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8AFEA-4D6A-41D4-9D52-7ADD72A3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F1723F-2FE7-498D-89B0-FAB9720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044700"/>
            <a:ext cx="7445375" cy="4677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0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DF5B2-349F-4884-B0C1-BF06B52C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Buscar Datos de Estudiante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10F8F-BC61-4AF3-96C5-80B32CB9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DB6E63-05FE-4585-AFE4-E24E8061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2080590"/>
            <a:ext cx="8541026" cy="4644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04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8837F-D4D1-4F7E-9F8A-F33D1D6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Registrar Nuevo Estudiante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B2C54-35B3-4AEC-B8FF-0CE03717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0CB815-0605-4D9C-85E6-4CC776E0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8" y="1558431"/>
            <a:ext cx="7017265" cy="515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89F107-9DED-482F-8D1F-3EB992A9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89" y="2585435"/>
            <a:ext cx="4463793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79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64D79-4FB9-470E-9822-F99986FB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Tabla Empleado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1CAB6-8227-4210-B3F1-997C21D1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E440E6-23E9-43E0-ADA5-B9A6CA4F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51" y="2122487"/>
            <a:ext cx="6629400" cy="431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10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E9D5-A725-46E8-A7F2-EC227920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Gestionar Datos de Empleado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2CA276-78FE-4973-B86F-62502BE5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834166"/>
            <a:ext cx="8204200" cy="4835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99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2C50C-E2F5-4539-A5A6-336E6EA6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Registrar Nuevo Empleado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3E1089-64F1-45DA-AEC8-2EE05255F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937" y="2401285"/>
            <a:ext cx="510540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937160B-AA49-4A27-AD7E-B3851617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6" y="1930400"/>
            <a:ext cx="5037138" cy="474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41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E36C-72BC-475A-9462-A5884660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Consultas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AA9E41-5BA7-4986-B3D0-C8647AD6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1E3A2C-91EF-48A2-AD7E-28E19676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59" y="1834166"/>
            <a:ext cx="7817682" cy="4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0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BFE34-181B-42F8-AA89-2816407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LINK DE YOUTUBE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197D9-C1B6-4DC1-B814-0F4BC96F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https://www.youtube.com/watch?v=H-d5K88jSyk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6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0C24-47AE-4196-9698-77B32D8F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OBJETIVOS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57D38-219A-43F0-AFE2-AC2F2B0F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software con base de datos para la gestionar la parte financiera de los estudiantes.</a:t>
            </a:r>
          </a:p>
          <a:p>
            <a:pPr lvl="0"/>
            <a:r>
              <a:rPr lang="es-ES" dirty="0"/>
              <a:t>Definir los procesos.</a:t>
            </a:r>
          </a:p>
          <a:p>
            <a:pPr lvl="0"/>
            <a:r>
              <a:rPr lang="es-ES" dirty="0"/>
              <a:t>Desarrollar los requerimientos del colegio.</a:t>
            </a:r>
          </a:p>
          <a:p>
            <a:pPr lvl="0"/>
            <a:r>
              <a:rPr lang="es-ES" dirty="0"/>
              <a:t>Desarrollar un software.</a:t>
            </a:r>
          </a:p>
          <a:p>
            <a:r>
              <a:rPr lang="es-ES" dirty="0"/>
              <a:t>Desarrollar la base de datos.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1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7DDFF-8D8A-466A-B9FE-AC2F8FBB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27B06-055A-4B27-AF5B-5B77BB6A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Pago de la cuota de ingreso.</a:t>
            </a:r>
          </a:p>
          <a:p>
            <a:pPr lvl="0"/>
            <a:r>
              <a:rPr lang="es-ES" dirty="0"/>
              <a:t>Gestión de matriculados</a:t>
            </a:r>
          </a:p>
          <a:p>
            <a:r>
              <a:rPr lang="es-ES" dirty="0"/>
              <a:t>Programación del año escolar.</a:t>
            </a:r>
          </a:p>
          <a:p>
            <a:r>
              <a:rPr lang="es-ES" dirty="0"/>
              <a:t>Gestión de pagos de mensualidad.</a:t>
            </a:r>
          </a:p>
          <a:p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3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60671-B6F8-414B-A4EE-9D74F019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F5365-3AF0-44EC-B78D-3149A782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Ingreso al sistema.</a:t>
            </a:r>
          </a:p>
          <a:p>
            <a:pPr lvl="0"/>
            <a:r>
              <a:rPr lang="es-ES" dirty="0"/>
              <a:t>Programación del año escolar.</a:t>
            </a:r>
          </a:p>
          <a:p>
            <a:pPr lvl="0"/>
            <a:r>
              <a:rPr lang="es-ES" dirty="0"/>
              <a:t>Registrar cuota de ingreso.</a:t>
            </a:r>
          </a:p>
          <a:p>
            <a:pPr lvl="0"/>
            <a:r>
              <a:rPr lang="en-US" dirty="0"/>
              <a:t>Registrar </a:t>
            </a:r>
            <a:r>
              <a:rPr lang="en-US" dirty="0" err="1"/>
              <a:t>matricula</a:t>
            </a:r>
            <a:r>
              <a:rPr lang="en-US" dirty="0"/>
              <a:t>.</a:t>
            </a:r>
            <a:endParaRPr lang="es-ES" dirty="0"/>
          </a:p>
          <a:p>
            <a:pPr lvl="0"/>
            <a:r>
              <a:rPr lang="es-ES" dirty="0"/>
              <a:t>Registrar pago de la mensualidad.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085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09F9E-9C06-44B6-A724-CCF5DA71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395" y="370389"/>
            <a:ext cx="2650406" cy="1933894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467B98-35DB-4C20-B712-6263A9D2D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47" y="370389"/>
            <a:ext cx="5312458" cy="31471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A80596-D32D-4AD5-B8A7-A3BC3CE94D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47" y="3517542"/>
            <a:ext cx="4266686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2F61-4229-4692-A713-9B85E343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Negocio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7BFE6F-B3FC-4C9A-9925-3785E577C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31" y="2067339"/>
            <a:ext cx="7309559" cy="4037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00037-9920-454C-BCFF-C5FA2CF5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" y="174950"/>
            <a:ext cx="4914505" cy="2328596"/>
          </a:xfrm>
        </p:spPr>
        <p:txBody>
          <a:bodyPr/>
          <a:lstStyle/>
          <a:p>
            <a:r>
              <a:rPr lang="es-ES" dirty="0"/>
              <a:t>Especificación</a:t>
            </a:r>
            <a:br>
              <a:rPr lang="es-ES" dirty="0"/>
            </a:br>
            <a:r>
              <a:rPr lang="es-ES" dirty="0"/>
              <a:t>Caso de Uso : </a:t>
            </a:r>
            <a:r>
              <a:rPr lang="es-ES" dirty="0" err="1"/>
              <a:t>Login</a:t>
            </a:r>
            <a:r>
              <a:rPr lang="es-ES" dirty="0"/>
              <a:t> and </a:t>
            </a:r>
            <a:r>
              <a:rPr lang="es-ES" dirty="0" err="1"/>
              <a:t>logout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2CE433-5EEA-4D6C-969B-227F1B4C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400" y="174950"/>
            <a:ext cx="6481857" cy="650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18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E423-F0BD-43B4-94DB-84F1CACE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62" y="327991"/>
            <a:ext cx="4823460" cy="1968581"/>
          </a:xfrm>
        </p:spPr>
        <p:txBody>
          <a:bodyPr>
            <a:normAutofit/>
          </a:bodyPr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9C859D-3613-4CC7-BEAD-0E2F424F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192" y="327991"/>
            <a:ext cx="5299570" cy="6423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17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581</TotalTime>
  <Words>254</Words>
  <Application>Microsoft Office PowerPoint</Application>
  <PresentationFormat>Panorámica</PresentationFormat>
  <Paragraphs>50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Trebuchet MS</vt:lpstr>
      <vt:lpstr>Berlín</vt:lpstr>
      <vt:lpstr>SISTEMA DE FINANZAS INSTITUCIÓN EDUCATIVA</vt:lpstr>
      <vt:lpstr>INTRODUCCION</vt:lpstr>
      <vt:lpstr>OBJETIVOS </vt:lpstr>
      <vt:lpstr>REQUERIMIENTOS</vt:lpstr>
      <vt:lpstr>CASOS DE USOS</vt:lpstr>
      <vt:lpstr>Casos de Uso</vt:lpstr>
      <vt:lpstr>Casos de Uso del Negocio</vt:lpstr>
      <vt:lpstr>Especificación Caso de Uso : Login and logout</vt:lpstr>
      <vt:lpstr>Especificación  Caso de Uso : Registrar Matricula </vt:lpstr>
      <vt:lpstr>Especificación  Caso de Uso : Pago de Mensualidades</vt:lpstr>
      <vt:lpstr>Script de la Base de Datos</vt:lpstr>
      <vt:lpstr>Script de la Base de Datos</vt:lpstr>
      <vt:lpstr>Script de la Base de Datos</vt:lpstr>
      <vt:lpstr>Script de la Base de Datos</vt:lpstr>
      <vt:lpstr>Modelo de Base de Datos TABLAS PARA EL CONTROL DE SEGURIDAD </vt:lpstr>
      <vt:lpstr>Modelo de Base de Datos TABLAS PARA EL CONTROL DE LA PROGRAMACIÓN</vt:lpstr>
      <vt:lpstr>Modelo de Base de Datos TABLAS PARA EL CONTROL DE LAS MATRICULAS</vt:lpstr>
      <vt:lpstr>Modelo de Base de Datos TABLAS PARA EL CONTROL DE LAS OBLIGACIONES DE PAGO</vt:lpstr>
      <vt:lpstr>Muckup Login</vt:lpstr>
      <vt:lpstr>Muckup Menú Principal</vt:lpstr>
      <vt:lpstr>MuckUp Tablas Estudiante</vt:lpstr>
      <vt:lpstr>MuckUp Buscar Datos de Estudiante</vt:lpstr>
      <vt:lpstr>MuckUp Registrar Nuevo Estudiante</vt:lpstr>
      <vt:lpstr>MuckUp Tabla Empleado</vt:lpstr>
      <vt:lpstr>MuckUp Gestionar Datos de Empleado</vt:lpstr>
      <vt:lpstr>MuckUp Registrar Nuevo Empleado</vt:lpstr>
      <vt:lpstr>MuckUp Consultas</vt:lpstr>
      <vt:lpstr>LINK DE 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kenny zuñiga</dc:creator>
  <cp:lastModifiedBy>Docente</cp:lastModifiedBy>
  <cp:revision>26</cp:revision>
  <dcterms:created xsi:type="dcterms:W3CDTF">2017-10-25T07:00:33Z</dcterms:created>
  <dcterms:modified xsi:type="dcterms:W3CDTF">2017-12-06T13:32:19Z</dcterms:modified>
</cp:coreProperties>
</file>