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62" r:id="rId7"/>
    <p:sldId id="270" r:id="rId8"/>
    <p:sldId id="272" r:id="rId9"/>
    <p:sldId id="267" r:id="rId10"/>
    <p:sldId id="266" r:id="rId11"/>
    <p:sldId id="275" r:id="rId12"/>
    <p:sldId id="263" r:id="rId13"/>
    <p:sldId id="276" r:id="rId14"/>
    <p:sldId id="273" r:id="rId15"/>
    <p:sldId id="277" r:id="rId16"/>
    <p:sldId id="264" r:id="rId17"/>
    <p:sldId id="271" r:id="rId18"/>
    <p:sldId id="265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6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404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6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80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5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88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19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58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752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87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53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1BE8B1-BFD0-4010-A25E-7768D9A426EA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7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4027" y="300624"/>
            <a:ext cx="9144000" cy="2054267"/>
          </a:xfrm>
        </p:spPr>
        <p:txBody>
          <a:bodyPr>
            <a:normAutofit/>
          </a:bodyPr>
          <a:lstStyle/>
          <a:p>
            <a:r>
              <a:rPr lang="es-PE" sz="4400" b="1" dirty="0"/>
              <a:t>PROYECTO DE IMPLEMENTACIÓN DE BASE DE DATOS </a:t>
            </a:r>
            <a:r>
              <a:rPr lang="es-PE" sz="4400" dirty="0"/>
              <a:t/>
            </a:r>
            <a:br>
              <a:rPr lang="es-PE" sz="4400" dirty="0"/>
            </a:br>
            <a:r>
              <a:rPr lang="es-PE" sz="4400" b="1" dirty="0"/>
              <a:t>EN EL COLEGIO OSCAR MIRO </a:t>
            </a:r>
            <a:r>
              <a:rPr lang="es-PE" sz="4400" b="1" dirty="0" smtClean="0"/>
              <a:t>QUESADA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79287" y="4346531"/>
            <a:ext cx="4112713" cy="2154477"/>
          </a:xfrm>
        </p:spPr>
        <p:txBody>
          <a:bodyPr>
            <a:normAutofit fontScale="70000" lnSpcReduction="20000"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Integrantes: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-canturin porras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-Cóndor de la cruz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-poma ramos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-Solórzano Málaga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-torres vera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4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6800" y="423410"/>
            <a:ext cx="1249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LOGIN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2404" t="25458" r="23173"/>
          <a:stretch/>
        </p:blipFill>
        <p:spPr>
          <a:xfrm>
            <a:off x="1066800" y="1008185"/>
            <a:ext cx="6635262" cy="51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9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5" y="632279"/>
            <a:ext cx="5562600" cy="48387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72" y="932089"/>
            <a:ext cx="55626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6769" y="845235"/>
            <a:ext cx="1699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MENÚ</a:t>
            </a:r>
            <a:endParaRPr lang="es-PE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270" t="5798" r="3462" b="5684"/>
          <a:stretch/>
        </p:blipFill>
        <p:spPr>
          <a:xfrm>
            <a:off x="527539" y="1430011"/>
            <a:ext cx="9952891" cy="48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5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" y="488042"/>
            <a:ext cx="5648325" cy="4953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94" y="633184"/>
            <a:ext cx="5419725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0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495" y="222738"/>
            <a:ext cx="4283612" cy="764345"/>
          </a:xfrm>
        </p:spPr>
        <p:txBody>
          <a:bodyPr/>
          <a:lstStyle/>
          <a:p>
            <a:r>
              <a:rPr lang="es-PE" dirty="0" smtClean="0"/>
              <a:t>Registro Alumno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94" y="987083"/>
            <a:ext cx="9216538" cy="48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8308" y="-453626"/>
            <a:ext cx="10058400" cy="1450757"/>
          </a:xfrm>
        </p:spPr>
        <p:txBody>
          <a:bodyPr/>
          <a:lstStyle/>
          <a:p>
            <a:r>
              <a:rPr lang="es-PE" dirty="0" smtClean="0"/>
              <a:t>REGISTRO DE PAGOS: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27" y="1312862"/>
            <a:ext cx="5133975" cy="4434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79" y="1462540"/>
            <a:ext cx="5143500" cy="33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4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72308" y="715108"/>
            <a:ext cx="2890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PENSIÓN DE PAGO</a:t>
            </a:r>
            <a:endParaRPr lang="es-PE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845" t="5448" r="3270" b="6304"/>
          <a:stretch/>
        </p:blipFill>
        <p:spPr>
          <a:xfrm>
            <a:off x="1172308" y="1439026"/>
            <a:ext cx="9179169" cy="49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2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146474" cy="850535"/>
          </a:xfrm>
        </p:spPr>
        <p:txBody>
          <a:bodyPr/>
          <a:lstStyle/>
          <a:p>
            <a:r>
              <a:rPr lang="es-PE" dirty="0" smtClean="0"/>
              <a:t>REPORTES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81" t="5276" r="3174" b="5620"/>
          <a:stretch/>
        </p:blipFill>
        <p:spPr>
          <a:xfrm>
            <a:off x="656491" y="1137138"/>
            <a:ext cx="9601202" cy="51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1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24553" y="2508738"/>
            <a:ext cx="4009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000" dirty="0" smtClean="0"/>
              <a:t>GRACIAS</a:t>
            </a:r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16264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66794"/>
            <a:ext cx="10058400" cy="3802299"/>
          </a:xfrm>
        </p:spPr>
        <p:txBody>
          <a:bodyPr>
            <a:normAutofit/>
          </a:bodyPr>
          <a:lstStyle/>
          <a:p>
            <a:pPr algn="just"/>
            <a:r>
              <a:rPr lang="es-PE" sz="2400" dirty="0" smtClean="0"/>
              <a:t>El </a:t>
            </a:r>
            <a:r>
              <a:rPr lang="es-PE" sz="2400" dirty="0"/>
              <a:t>proyecto en la actualidad, existe un conjunto de modelos y estándares específicos para ser utilizados por los colegios, el software como guías prescriptivas del conjunto de actividades y subproceso, como son los tipos Estándar. Sin embargo estos generalmente no se definen de manera explícita y completa las actividades que deben realizarse para una correcta puesta en marcha del software que se desarrolla, adapta y/o mantiene, entendiendo a esta etapa como la implantación de un sistema en el contexto específico para su uso, la cual requiere de un conjunto de actividades que aborden las tareas referidas a la infraestructura </a:t>
            </a:r>
            <a:r>
              <a:rPr lang="es-PE" sz="2400" dirty="0" smtClean="0"/>
              <a:t>tecnológica.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27891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609" y="187890"/>
            <a:ext cx="10058400" cy="1198741"/>
          </a:xfrm>
        </p:spPr>
        <p:txBody>
          <a:bodyPr/>
          <a:lstStyle/>
          <a:p>
            <a:r>
              <a:rPr lang="es-PE" dirty="0" smtClean="0"/>
              <a:t>ALCANCES Y LIMITES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7176" y="2071202"/>
            <a:ext cx="10058400" cy="4023360"/>
          </a:xfrm>
        </p:spPr>
        <p:txBody>
          <a:bodyPr>
            <a:normAutofit/>
          </a:bodyPr>
          <a:lstStyle/>
          <a:p>
            <a:r>
              <a:rPr lang="es-PE" dirty="0" smtClean="0"/>
              <a:t>-Alcances</a:t>
            </a:r>
            <a:r>
              <a:rPr lang="es-PE" dirty="0"/>
              <a:t>:</a:t>
            </a:r>
          </a:p>
          <a:p>
            <a:pPr lvl="0"/>
            <a:r>
              <a:rPr lang="es-PE" dirty="0"/>
              <a:t>En la siguiente investigación  se realizara un software que abarca al alumnado del colegio Oscar Miro Quesada.</a:t>
            </a:r>
          </a:p>
          <a:p>
            <a:r>
              <a:rPr lang="es-PE" dirty="0" smtClean="0"/>
              <a:t>-Limites</a:t>
            </a:r>
            <a:r>
              <a:rPr lang="es-PE" dirty="0"/>
              <a:t>:</a:t>
            </a:r>
          </a:p>
          <a:p>
            <a:pPr lvl="0"/>
            <a:r>
              <a:rPr lang="es-PE" dirty="0"/>
              <a:t>La falta de actualización de los registros y el orden al realizar las matrículas de los alumnos</a:t>
            </a:r>
          </a:p>
          <a:p>
            <a:pPr lvl="0"/>
            <a:r>
              <a:rPr lang="es-PE" dirty="0"/>
              <a:t>Banco de datos incompletos y no actualizados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869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395" y="0"/>
            <a:ext cx="10058400" cy="1450757"/>
          </a:xfrm>
        </p:spPr>
        <p:txBody>
          <a:bodyPr/>
          <a:lstStyle/>
          <a:p>
            <a:r>
              <a:rPr lang="es-PE" dirty="0" smtClean="0"/>
              <a:t>ANÁLISIS Y REQUERIMIENTOS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29281" t="5334" b="23447"/>
          <a:stretch/>
        </p:blipFill>
        <p:spPr bwMode="auto">
          <a:xfrm>
            <a:off x="2285679" y="1862620"/>
            <a:ext cx="7472096" cy="43666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4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880" y="175845"/>
            <a:ext cx="6487551" cy="752622"/>
          </a:xfrm>
        </p:spPr>
        <p:txBody>
          <a:bodyPr/>
          <a:lstStyle/>
          <a:p>
            <a:r>
              <a:rPr lang="es-PE" dirty="0" smtClean="0"/>
              <a:t>Modelamiento Base Datos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959" y="1037371"/>
            <a:ext cx="7883164" cy="49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7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2300" y="444500"/>
            <a:ext cx="2846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 smtClean="0"/>
              <a:t>Objetivos</a:t>
            </a:r>
            <a:endParaRPr lang="es-PE" sz="5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223108" y="2312377"/>
            <a:ext cx="986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dirty="0" smtClean="0"/>
              <a:t>Cumplir con los requerimientos del colegio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 smtClean="0"/>
              <a:t>Optimizar los procesos referentes al pago de matricula y de pensión.</a:t>
            </a:r>
          </a:p>
          <a:p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/>
              <a:t>Desarrollar, bajo la filosofía de </a:t>
            </a:r>
            <a:r>
              <a:rPr lang="es-PE" dirty="0" err="1" smtClean="0"/>
              <a:t>spring</a:t>
            </a:r>
            <a:r>
              <a:rPr lang="es-PE" dirty="0" smtClean="0"/>
              <a:t>, un software para </a:t>
            </a:r>
            <a:r>
              <a:rPr lang="es-PE" dirty="0"/>
              <a:t>la administración </a:t>
            </a:r>
            <a:r>
              <a:rPr lang="es-PE" dirty="0" smtClean="0"/>
              <a:t>de pagos del colegio </a:t>
            </a:r>
            <a:r>
              <a:rPr lang="es-PE" dirty="0" err="1" smtClean="0"/>
              <a:t>Miroquesada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432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132057"/>
            <a:ext cx="10058400" cy="1014164"/>
          </a:xfrm>
        </p:spPr>
        <p:txBody>
          <a:bodyPr/>
          <a:lstStyle/>
          <a:p>
            <a:r>
              <a:rPr lang="es-PE" dirty="0" smtClean="0"/>
              <a:t>Script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7279" y="1532586"/>
            <a:ext cx="4937760" cy="43365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PE" sz="1000" dirty="0"/>
          </a:p>
          <a:p>
            <a:endParaRPr lang="es-PE" sz="1000" dirty="0"/>
          </a:p>
          <a:p>
            <a:endParaRPr lang="es-PE" sz="1000" dirty="0"/>
          </a:p>
          <a:p>
            <a:r>
              <a:rPr lang="es-PE" sz="1000" dirty="0"/>
              <a:t>--</a:t>
            </a:r>
          </a:p>
          <a:p>
            <a:endParaRPr lang="es-PE" sz="1000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711" y="601769"/>
            <a:ext cx="78867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533033"/>
            <a:ext cx="5972175" cy="4924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352058"/>
            <a:ext cx="67246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79" y="266333"/>
            <a:ext cx="107251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2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245</Words>
  <Application>Microsoft Office PowerPoint</Application>
  <PresentationFormat>Panorámica</PresentationFormat>
  <Paragraphs>35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Retrospección</vt:lpstr>
      <vt:lpstr>PROYECTO DE IMPLEMENTACIÓN DE BASE DE DATOS  EN EL COLEGIO OSCAR MIRO QUESADA</vt:lpstr>
      <vt:lpstr>INTRODUCCIÓN</vt:lpstr>
      <vt:lpstr>ALCANCES Y LIMITES</vt:lpstr>
      <vt:lpstr>ANÁLISIS Y REQUERIMIENTOS</vt:lpstr>
      <vt:lpstr>Modelamiento Base Datos</vt:lpstr>
      <vt:lpstr>Presentación de PowerPoint</vt:lpstr>
      <vt:lpstr>Script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Registro Alumno</vt:lpstr>
      <vt:lpstr>REGISTRO DE PAGOS:</vt:lpstr>
      <vt:lpstr>Presentación de PowerPoint</vt:lpstr>
      <vt:lpstr>REPORTES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IMPLEMENTACIÓN DE BASE DE DATOS  EN EL COLEGIO OSCAR MIRO QUESADA</dc:title>
  <dc:creator>Usuario</dc:creator>
  <cp:lastModifiedBy>LENOVO</cp:lastModifiedBy>
  <cp:revision>16</cp:revision>
  <dcterms:created xsi:type="dcterms:W3CDTF">2017-10-03T20:25:15Z</dcterms:created>
  <dcterms:modified xsi:type="dcterms:W3CDTF">2017-12-06T15:09:45Z</dcterms:modified>
</cp:coreProperties>
</file>