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44" d="100"/>
          <a:sy n="44" d="100"/>
        </p:scale>
        <p:origin x="5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4672-4A1A-4339-BF02-DAB0356DC949}" type="datetimeFigureOut">
              <a:rPr lang="es-PE" smtClean="0"/>
              <a:t>11/10/2017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1C3F-033A-4FEB-B469-55AF5F22012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026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4672-4A1A-4339-BF02-DAB0356DC949}" type="datetimeFigureOut">
              <a:rPr lang="es-PE" smtClean="0"/>
              <a:t>11/10/2017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1C3F-033A-4FEB-B469-55AF5F22012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792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4672-4A1A-4339-BF02-DAB0356DC949}" type="datetimeFigureOut">
              <a:rPr lang="es-PE" smtClean="0"/>
              <a:t>11/10/2017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1C3F-033A-4FEB-B469-55AF5F22012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140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4672-4A1A-4339-BF02-DAB0356DC949}" type="datetimeFigureOut">
              <a:rPr lang="es-PE" smtClean="0"/>
              <a:t>11/10/2017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1C3F-033A-4FEB-B469-55AF5F22012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349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4672-4A1A-4339-BF02-DAB0356DC949}" type="datetimeFigureOut">
              <a:rPr lang="es-PE" smtClean="0"/>
              <a:t>11/10/2017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1C3F-033A-4FEB-B469-55AF5F22012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480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4672-4A1A-4339-BF02-DAB0356DC949}" type="datetimeFigureOut">
              <a:rPr lang="es-PE" smtClean="0"/>
              <a:t>11/10/2017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1C3F-033A-4FEB-B469-55AF5F22012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19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4672-4A1A-4339-BF02-DAB0356DC949}" type="datetimeFigureOut">
              <a:rPr lang="es-PE" smtClean="0"/>
              <a:t>11/10/2017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1C3F-033A-4FEB-B469-55AF5F22012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99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4672-4A1A-4339-BF02-DAB0356DC949}" type="datetimeFigureOut">
              <a:rPr lang="es-PE" smtClean="0"/>
              <a:t>11/10/2017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1C3F-033A-4FEB-B469-55AF5F22012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063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4672-4A1A-4339-BF02-DAB0356DC949}" type="datetimeFigureOut">
              <a:rPr lang="es-PE" smtClean="0"/>
              <a:t>11/10/2017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1C3F-033A-4FEB-B469-55AF5F22012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643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4672-4A1A-4339-BF02-DAB0356DC949}" type="datetimeFigureOut">
              <a:rPr lang="es-PE" smtClean="0"/>
              <a:t>11/10/2017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1C3F-033A-4FEB-B469-55AF5F22012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462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4672-4A1A-4339-BF02-DAB0356DC949}" type="datetimeFigureOut">
              <a:rPr lang="es-PE" smtClean="0"/>
              <a:t>11/10/2017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21C3F-033A-4FEB-B469-55AF5F22012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549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D4672-4A1A-4339-BF02-DAB0356DC949}" type="datetimeFigureOut">
              <a:rPr lang="es-PE" smtClean="0"/>
              <a:t>11/10/2017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21C3F-033A-4FEB-B469-55AF5F22012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596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53912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Docente</dc:creator>
  <cp:lastModifiedBy>Docente</cp:lastModifiedBy>
  <cp:revision>1</cp:revision>
  <dcterms:created xsi:type="dcterms:W3CDTF">2017-10-11T14:23:19Z</dcterms:created>
  <dcterms:modified xsi:type="dcterms:W3CDTF">2017-10-11T14:23:33Z</dcterms:modified>
</cp:coreProperties>
</file>