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9D3E-F9D0-4E07-97DF-71958C27AB43}" type="datetimeFigureOut">
              <a:rPr lang="es-PE" smtClean="0"/>
              <a:t>09/10/2017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C61-9DC8-4705-A97C-0E8A0494E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84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9D3E-F9D0-4E07-97DF-71958C27AB43}" type="datetimeFigureOut">
              <a:rPr lang="es-PE" smtClean="0"/>
              <a:t>09/10/2017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C61-9DC8-4705-A97C-0E8A0494E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488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9D3E-F9D0-4E07-97DF-71958C27AB43}" type="datetimeFigureOut">
              <a:rPr lang="es-PE" smtClean="0"/>
              <a:t>09/10/2017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C61-9DC8-4705-A97C-0E8A0494E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350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9D3E-F9D0-4E07-97DF-71958C27AB43}" type="datetimeFigureOut">
              <a:rPr lang="es-PE" smtClean="0"/>
              <a:t>09/10/2017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C61-9DC8-4705-A97C-0E8A0494E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581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9D3E-F9D0-4E07-97DF-71958C27AB43}" type="datetimeFigureOut">
              <a:rPr lang="es-PE" smtClean="0"/>
              <a:t>09/10/2017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C61-9DC8-4705-A97C-0E8A0494E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316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9D3E-F9D0-4E07-97DF-71958C27AB43}" type="datetimeFigureOut">
              <a:rPr lang="es-PE" smtClean="0"/>
              <a:t>09/10/2017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C61-9DC8-4705-A97C-0E8A0494E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420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9D3E-F9D0-4E07-97DF-71958C27AB43}" type="datetimeFigureOut">
              <a:rPr lang="es-PE" smtClean="0"/>
              <a:t>09/10/2017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C61-9DC8-4705-A97C-0E8A0494E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407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9D3E-F9D0-4E07-97DF-71958C27AB43}" type="datetimeFigureOut">
              <a:rPr lang="es-PE" smtClean="0"/>
              <a:t>09/10/2017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C61-9DC8-4705-A97C-0E8A0494E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868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9D3E-F9D0-4E07-97DF-71958C27AB43}" type="datetimeFigureOut">
              <a:rPr lang="es-PE" smtClean="0"/>
              <a:t>09/10/2017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C61-9DC8-4705-A97C-0E8A0494E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79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9D3E-F9D0-4E07-97DF-71958C27AB43}" type="datetimeFigureOut">
              <a:rPr lang="es-PE" smtClean="0"/>
              <a:t>09/10/2017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C61-9DC8-4705-A97C-0E8A0494E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762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9D3E-F9D0-4E07-97DF-71958C27AB43}" type="datetimeFigureOut">
              <a:rPr lang="es-PE" smtClean="0"/>
              <a:t>09/10/2017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C61-9DC8-4705-A97C-0E8A0494E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73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39D3E-F9D0-4E07-97DF-71958C27AB43}" type="datetimeFigureOut">
              <a:rPr lang="es-PE" smtClean="0"/>
              <a:t>09/10/2017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8AC61-9DC8-4705-A97C-0E8A0494E5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911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561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Docente</dc:creator>
  <cp:lastModifiedBy>Docente</cp:lastModifiedBy>
  <cp:revision>1</cp:revision>
  <dcterms:created xsi:type="dcterms:W3CDTF">2017-10-09T13:24:41Z</dcterms:created>
  <dcterms:modified xsi:type="dcterms:W3CDTF">2017-10-09T13:24:58Z</dcterms:modified>
</cp:coreProperties>
</file>