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1" r:id="rId2"/>
    <p:sldId id="263" r:id="rId3"/>
    <p:sldId id="258" r:id="rId4"/>
    <p:sldId id="265" r:id="rId5"/>
    <p:sldId id="259" r:id="rId6"/>
    <p:sldId id="260" r:id="rId7"/>
    <p:sldId id="264" r:id="rId8"/>
    <p:sldId id="266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AAEA-1DA7-403D-B8F8-3C74B1FA1BB3}" type="datetimeFigureOut">
              <a:rPr lang="es-ES" smtClean="0"/>
              <a:t>04/12/2017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EE35-159C-417F-8257-F928C3B8DA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521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AAEA-1DA7-403D-B8F8-3C74B1FA1BB3}" type="datetimeFigureOut">
              <a:rPr lang="es-ES" smtClean="0"/>
              <a:t>04/12/2017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EE35-159C-417F-8257-F928C3B8DA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39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AAEA-1DA7-403D-B8F8-3C74B1FA1BB3}" type="datetimeFigureOut">
              <a:rPr lang="es-ES" smtClean="0"/>
              <a:t>04/12/2017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EE35-159C-417F-8257-F928C3B8DAA3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5179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AAEA-1DA7-403D-B8F8-3C74B1FA1BB3}" type="datetimeFigureOut">
              <a:rPr lang="es-ES" smtClean="0"/>
              <a:t>04/12/2017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EE35-159C-417F-8257-F928C3B8DA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31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AAEA-1DA7-403D-B8F8-3C74B1FA1BB3}" type="datetimeFigureOut">
              <a:rPr lang="es-ES" smtClean="0"/>
              <a:t>04/12/2017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EE35-159C-417F-8257-F928C3B8DAA3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2670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AAEA-1DA7-403D-B8F8-3C74B1FA1BB3}" type="datetimeFigureOut">
              <a:rPr lang="es-ES" smtClean="0"/>
              <a:t>04/12/2017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EE35-159C-417F-8257-F928C3B8DA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829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AAEA-1DA7-403D-B8F8-3C74B1FA1BB3}" type="datetimeFigureOut">
              <a:rPr lang="es-ES" smtClean="0"/>
              <a:t>04/12/2017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EE35-159C-417F-8257-F928C3B8DA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4499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AAEA-1DA7-403D-B8F8-3C74B1FA1BB3}" type="datetimeFigureOut">
              <a:rPr lang="es-ES" smtClean="0"/>
              <a:t>04/12/2017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EE35-159C-417F-8257-F928C3B8DA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149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AAEA-1DA7-403D-B8F8-3C74B1FA1BB3}" type="datetimeFigureOut">
              <a:rPr lang="es-ES" smtClean="0"/>
              <a:t>04/12/2017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EE35-159C-417F-8257-F928C3B8DA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694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AAEA-1DA7-403D-B8F8-3C74B1FA1BB3}" type="datetimeFigureOut">
              <a:rPr lang="es-ES" smtClean="0"/>
              <a:t>04/12/2017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EE35-159C-417F-8257-F928C3B8DA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86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AAEA-1DA7-403D-B8F8-3C74B1FA1BB3}" type="datetimeFigureOut">
              <a:rPr lang="es-ES" smtClean="0"/>
              <a:t>04/12/2017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EE35-159C-417F-8257-F928C3B8DA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222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AAEA-1DA7-403D-B8F8-3C74B1FA1BB3}" type="datetimeFigureOut">
              <a:rPr lang="es-ES" smtClean="0"/>
              <a:t>04/12/2017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EE35-159C-417F-8257-F928C3B8DA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10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AAEA-1DA7-403D-B8F8-3C74B1FA1BB3}" type="datetimeFigureOut">
              <a:rPr lang="es-ES" smtClean="0"/>
              <a:t>04/12/2017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EE35-159C-417F-8257-F928C3B8DA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374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AAEA-1DA7-403D-B8F8-3C74B1FA1BB3}" type="datetimeFigureOut">
              <a:rPr lang="es-ES" smtClean="0"/>
              <a:t>04/12/2017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EE35-159C-417F-8257-F928C3B8DA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01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AAEA-1DA7-403D-B8F8-3C74B1FA1BB3}" type="datetimeFigureOut">
              <a:rPr lang="es-ES" smtClean="0"/>
              <a:t>04/12/2017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EE35-159C-417F-8257-F928C3B8DA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79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AAEA-1DA7-403D-B8F8-3C74B1FA1BB3}" type="datetimeFigureOut">
              <a:rPr lang="es-ES" smtClean="0"/>
              <a:t>04/12/2017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EE35-159C-417F-8257-F928C3B8DA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32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6AAEA-1DA7-403D-B8F8-3C74B1FA1BB3}" type="datetimeFigureOut">
              <a:rPr lang="es-ES" smtClean="0"/>
              <a:t>04/12/2017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51EE35-159C-417F-8257-F928C3B8DA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968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HERENCIA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16249"/>
          </a:xfrm>
        </p:spPr>
        <p:txBody>
          <a:bodyPr>
            <a:normAutofit lnSpcReduction="10000"/>
          </a:bodyPr>
          <a:lstStyle/>
          <a:p>
            <a:pPr algn="l"/>
            <a:r>
              <a:rPr lang="es-ES" i="1" dirty="0" err="1">
                <a:solidFill>
                  <a:schemeClr val="tx1"/>
                </a:solidFill>
              </a:rPr>
              <a:t>Condor</a:t>
            </a:r>
            <a:r>
              <a:rPr lang="es-ES" i="1" dirty="0">
                <a:solidFill>
                  <a:schemeClr val="tx1"/>
                </a:solidFill>
              </a:rPr>
              <a:t> Jara Alexander</a:t>
            </a:r>
          </a:p>
          <a:p>
            <a:pPr algn="l"/>
            <a:r>
              <a:rPr lang="es-ES" i="1" dirty="0" err="1">
                <a:solidFill>
                  <a:schemeClr val="tx1"/>
                </a:solidFill>
              </a:rPr>
              <a:t>Roman</a:t>
            </a:r>
            <a:r>
              <a:rPr lang="es-ES" i="1" dirty="0">
                <a:solidFill>
                  <a:schemeClr val="tx1"/>
                </a:solidFill>
              </a:rPr>
              <a:t> Pariona </a:t>
            </a:r>
            <a:r>
              <a:rPr lang="es-ES" i="1" dirty="0" err="1">
                <a:solidFill>
                  <a:schemeClr val="tx1"/>
                </a:solidFill>
              </a:rPr>
              <a:t>Maycol</a:t>
            </a:r>
            <a:r>
              <a:rPr lang="es-ES" i="1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s-ES" i="1" dirty="0" err="1">
                <a:solidFill>
                  <a:schemeClr val="tx1"/>
                </a:solidFill>
              </a:rPr>
              <a:t>Ñahui</a:t>
            </a:r>
            <a:r>
              <a:rPr lang="es-ES" i="1" dirty="0">
                <a:solidFill>
                  <a:schemeClr val="tx1"/>
                </a:solidFill>
              </a:rPr>
              <a:t> </a:t>
            </a:r>
            <a:r>
              <a:rPr lang="es-ES" i="1" dirty="0" err="1">
                <a:solidFill>
                  <a:schemeClr val="tx1"/>
                </a:solidFill>
              </a:rPr>
              <a:t>Lopez</a:t>
            </a:r>
            <a:r>
              <a:rPr lang="es-ES" i="1" dirty="0">
                <a:solidFill>
                  <a:schemeClr val="tx1"/>
                </a:solidFill>
              </a:rPr>
              <a:t> Anthony</a:t>
            </a:r>
          </a:p>
          <a:p>
            <a:pPr algn="l"/>
            <a:r>
              <a:rPr lang="es-ES" i="1" dirty="0">
                <a:solidFill>
                  <a:schemeClr val="tx1"/>
                </a:solidFill>
              </a:rPr>
              <a:t>Reyes Condori Alex</a:t>
            </a:r>
          </a:p>
          <a:p>
            <a:pPr algn="l"/>
            <a:endParaRPr lang="es-ES" i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para programacion orientada a objetos">
            <a:extLst>
              <a:ext uri="{FF2B5EF4-FFF2-40B4-BE49-F238E27FC236}">
                <a16:creationId xmlns:a16="http://schemas.microsoft.com/office/drawing/2014/main" id="{B9D7B6E5-1E61-474E-BAC0-240E3B2A5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33442">
            <a:off x="1584209" y="667851"/>
            <a:ext cx="3751106" cy="216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40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0456"/>
            <a:ext cx="9144000" cy="1050098"/>
          </a:xfrm>
        </p:spPr>
        <p:txBody>
          <a:bodyPr/>
          <a:lstStyle/>
          <a:p>
            <a:pPr algn="ctr"/>
            <a:r>
              <a:rPr lang="es-ES" dirty="0"/>
              <a:t>Herencia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320554"/>
            <a:ext cx="7646894" cy="5266990"/>
          </a:xfrm>
        </p:spPr>
        <p:txBody>
          <a:bodyPr>
            <a:noAutofit/>
          </a:bodyPr>
          <a:lstStyle/>
          <a:p>
            <a:pPr marL="363538" algn="just" defTabSz="471488"/>
            <a:r>
              <a:rPr lang="es-ES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DEFINICIÓN:</a:t>
            </a:r>
          </a:p>
          <a:p>
            <a:pPr marL="363538" algn="just" defTabSz="471488"/>
            <a:endParaRPr lang="es-ES" sz="2400" dirty="0">
              <a:solidFill>
                <a:schemeClr val="tx1"/>
              </a:solidFill>
            </a:endParaRPr>
          </a:p>
          <a:p>
            <a:pPr marL="712788" indent="-349250" algn="just" defTabSz="471488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Tipo especial de relación entre clases</a:t>
            </a:r>
          </a:p>
          <a:p>
            <a:pPr marL="712788" indent="-342900" algn="just" defTabSz="471488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Es uno de los aspectos que distingue el paradigma de orientación a objetos frente a otros paradigmas</a:t>
            </a:r>
          </a:p>
          <a:p>
            <a:pPr marL="712788" indent="-342900" algn="just" defTabSz="471488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Mecanismo que, bien utilizado, facilita la modificabilidad y reutilización de los diseños y el código</a:t>
            </a:r>
          </a:p>
        </p:txBody>
      </p:sp>
    </p:spTree>
    <p:extLst>
      <p:ext uri="{BB962C8B-B14F-4D97-AF65-F5344CB8AC3E}">
        <p14:creationId xmlns:p14="http://schemas.microsoft.com/office/powerpoint/2010/main" val="110009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85" y="699247"/>
            <a:ext cx="11212456" cy="5929739"/>
          </a:xfrm>
        </p:spPr>
      </p:pic>
    </p:spTree>
    <p:extLst>
      <p:ext uri="{BB962C8B-B14F-4D97-AF65-F5344CB8AC3E}">
        <p14:creationId xmlns:p14="http://schemas.microsoft.com/office/powerpoint/2010/main" val="332308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Recorte de pantalla">
            <a:extLst>
              <a:ext uri="{FF2B5EF4-FFF2-40B4-BE49-F238E27FC236}">
                <a16:creationId xmlns:a16="http://schemas.microsoft.com/office/drawing/2014/main" id="{17ECF4D5-1ECB-4F43-8433-865C5C0DB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21" y="704675"/>
            <a:ext cx="7316083" cy="5110847"/>
          </a:xfrm>
        </p:spPr>
      </p:pic>
    </p:spTree>
    <p:extLst>
      <p:ext uri="{BB962C8B-B14F-4D97-AF65-F5344CB8AC3E}">
        <p14:creationId xmlns:p14="http://schemas.microsoft.com/office/powerpoint/2010/main" val="186014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60" y="553278"/>
            <a:ext cx="8810204" cy="614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0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34" y="520047"/>
            <a:ext cx="8254290" cy="5813518"/>
          </a:xfrm>
        </p:spPr>
      </p:pic>
    </p:spTree>
    <p:extLst>
      <p:ext uri="{BB962C8B-B14F-4D97-AF65-F5344CB8AC3E}">
        <p14:creationId xmlns:p14="http://schemas.microsoft.com/office/powerpoint/2010/main" val="247386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B0636-16F7-4666-8A01-E322CCBA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675"/>
          </a:xfrm>
        </p:spPr>
        <p:txBody>
          <a:bodyPr/>
          <a:lstStyle/>
          <a:p>
            <a:pPr algn="ctr"/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VENTAJAS Y 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5CB8C1-D287-4D90-AB39-C519BF7E9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3051"/>
            <a:ext cx="8596668" cy="4498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Ventajas:</a:t>
            </a:r>
          </a:p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ahorra código y además permite reutilizar código extendiendo su funcionalidad.</a:t>
            </a:r>
          </a:p>
          <a:p>
            <a:pPr marL="0" indent="0">
              <a:buNone/>
            </a:pPr>
            <a:r>
              <a:rPr lang="es-P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Desventajas:</a:t>
            </a:r>
          </a:p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introduce una fuerte dependencia en la clase hija respecto a la clase padre</a:t>
            </a:r>
          </a:p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Puede dificultar la reutilización </a:t>
            </a:r>
          </a:p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cambio en la clase padre puede tener efectos imprevistos en las clases hijas </a:t>
            </a:r>
          </a:p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objeto de una clase hija puede tener un comportamiento inconsistente con lo esperado de un objeto de la clase padre Se establece una jerarquía o clasificación.</a:t>
            </a:r>
          </a:p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 cambia el criterio de clasificación puede acarrear muchas modificaciones</a:t>
            </a:r>
          </a:p>
        </p:txBody>
      </p:sp>
    </p:spTree>
    <p:extLst>
      <p:ext uri="{BB962C8B-B14F-4D97-AF65-F5344CB8AC3E}">
        <p14:creationId xmlns:p14="http://schemas.microsoft.com/office/powerpoint/2010/main" val="281613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B0636-16F7-4666-8A01-E322CCBA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675"/>
          </a:xfrm>
        </p:spPr>
        <p:txBody>
          <a:bodyPr/>
          <a:lstStyle/>
          <a:p>
            <a:pPr algn="ctr"/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</a:t>
            </a:r>
          </a:p>
        </p:txBody>
      </p:sp>
      <p:pic>
        <p:nvPicPr>
          <p:cNvPr id="5" name="Marcador de contenido 4" descr="Recorte de pantalla">
            <a:extLst>
              <a:ext uri="{FF2B5EF4-FFF2-40B4-BE49-F238E27FC236}">
                <a16:creationId xmlns:a16="http://schemas.microsoft.com/office/drawing/2014/main" id="{9684E81F-78B0-4C51-90E5-5BEA43858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28" y="1543050"/>
            <a:ext cx="6500782" cy="4498975"/>
          </a:xfrm>
        </p:spPr>
      </p:pic>
    </p:spTree>
    <p:extLst>
      <p:ext uri="{BB962C8B-B14F-4D97-AF65-F5344CB8AC3E}">
        <p14:creationId xmlns:p14="http://schemas.microsoft.com/office/powerpoint/2010/main" val="9396595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147</Words>
  <Application>Microsoft Office PowerPoint</Application>
  <PresentationFormat>Panorámica</PresentationFormat>
  <Paragraphs>21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Faceta</vt:lpstr>
      <vt:lpstr>HERENCIA</vt:lpstr>
      <vt:lpstr>Herencia</vt:lpstr>
      <vt:lpstr>Presentación de PowerPoint</vt:lpstr>
      <vt:lpstr>Presentación de PowerPoint</vt:lpstr>
      <vt:lpstr>Presentación de PowerPoint</vt:lpstr>
      <vt:lpstr>Presentación de PowerPoint</vt:lpstr>
      <vt:lpstr>VENTAJAS Y DESVENTAJAS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 Herencia</dc:title>
  <dc:creator>Richard</dc:creator>
  <cp:lastModifiedBy>Ivan_Mamani</cp:lastModifiedBy>
  <cp:revision>9</cp:revision>
  <dcterms:created xsi:type="dcterms:W3CDTF">2017-12-04T08:20:18Z</dcterms:created>
  <dcterms:modified xsi:type="dcterms:W3CDTF">2017-12-04T19:05:32Z</dcterms:modified>
</cp:coreProperties>
</file>