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62" r:id="rId3"/>
    <p:sldId id="265" r:id="rId4"/>
    <p:sldId id="263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0" autoAdjust="0"/>
  </p:normalViewPr>
  <p:slideViewPr>
    <p:cSldViewPr snapToGrid="0"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444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541348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9D85-F7DF-4613-81A4-00ACB9ED0DF9}" type="datetimeFigureOut">
              <a:rPr lang="es-PE"/>
              <a:pPr>
                <a:defRPr/>
              </a:pPr>
              <a:t>30/08/2017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97F48-9759-4EFC-AA48-348B2A644799}" type="slidenum">
              <a:rPr lang="es-PE" altLang="es-ES"/>
              <a:pPr>
                <a:defRPr/>
              </a:pPr>
              <a:t>‹Nº›</a:t>
            </a:fld>
            <a:endParaRPr lang="es-PE" altLang="es-ES"/>
          </a:p>
        </p:txBody>
      </p:sp>
    </p:spTree>
    <p:extLst>
      <p:ext uri="{BB962C8B-B14F-4D97-AF65-F5344CB8AC3E}">
        <p14:creationId xmlns:p14="http://schemas.microsoft.com/office/powerpoint/2010/main" val="15622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mp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114425" y="773113"/>
            <a:ext cx="7467600" cy="5762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NORMAS DE CONVIVENCIA</a:t>
            </a:r>
          </a:p>
        </p:txBody>
      </p:sp>
      <p:sp>
        <p:nvSpPr>
          <p:cNvPr id="27" name="7 CuadroTexto"/>
          <p:cNvSpPr txBox="1">
            <a:spLocks noChangeArrowheads="1"/>
          </p:cNvSpPr>
          <p:nvPr/>
        </p:nvSpPr>
        <p:spPr bwMode="auto">
          <a:xfrm>
            <a:off x="442913" y="1544226"/>
            <a:ext cx="8377237" cy="52629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s-ES" sz="2400" b="1" dirty="0" smtClean="0">
                <a:latin typeface="Calibri" pitchFamily="34" charset="0"/>
              </a:rPr>
              <a:t> </a:t>
            </a:r>
            <a:r>
              <a:rPr lang="es-ES" sz="2800" b="1" dirty="0" smtClean="0">
                <a:latin typeface="Calibri" pitchFamily="34" charset="0"/>
              </a:rPr>
              <a:t>Asista puntualmente a clases (15 minutos de tolerancia). El ingreso será después del receso.</a:t>
            </a:r>
          </a:p>
          <a:p>
            <a:pPr marL="273050" indent="-273050" eaLnBrk="1" hangingPunct="1">
              <a:buFont typeface="Wingdings" pitchFamily="2" charset="2"/>
              <a:buChar char="§"/>
              <a:defRPr/>
            </a:pPr>
            <a:r>
              <a:rPr lang="es-ES" sz="2800" b="1" dirty="0" smtClean="0">
                <a:latin typeface="Calibri" pitchFamily="34" charset="0"/>
              </a:rPr>
              <a:t>Pida permiso al docente  para ingresar o salir del aula.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s-ES" sz="2800" b="1" dirty="0" smtClean="0">
                <a:latin typeface="Calibri" pitchFamily="34" charset="0"/>
              </a:rPr>
              <a:t> Evite el desorden en el salón.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s-ES" sz="2800" b="1" dirty="0" smtClean="0">
                <a:solidFill>
                  <a:schemeClr val="accent3">
                    <a:lumMod val="10000"/>
                  </a:schemeClr>
                </a:solidFill>
                <a:latin typeface="+mn-lt"/>
              </a:rPr>
              <a:t> Evitar el uso de  audífonos y otros.</a:t>
            </a:r>
          </a:p>
          <a:p>
            <a:pPr marL="273050" indent="-273050" eaLnBrk="1" hangingPunct="1">
              <a:buFont typeface="Wingdings" pitchFamily="2" charset="2"/>
              <a:buChar char="§"/>
              <a:defRPr/>
            </a:pPr>
            <a:r>
              <a:rPr lang="es-ES" sz="2800" b="1" dirty="0" smtClean="0">
                <a:latin typeface="Calibri" pitchFamily="34" charset="0"/>
              </a:rPr>
              <a:t>Emplee el celular o la </a:t>
            </a:r>
            <a:r>
              <a:rPr lang="es-ES" sz="2800" b="1" i="1" dirty="0" err="1" smtClean="0">
                <a:latin typeface="Calibri" pitchFamily="34" charset="0"/>
              </a:rPr>
              <a:t>tablet</a:t>
            </a:r>
            <a:r>
              <a:rPr lang="es-ES" sz="2800" b="1" dirty="0" smtClean="0">
                <a:latin typeface="Calibri" pitchFamily="34" charset="0"/>
              </a:rPr>
              <a:t> solo cuando el docente lo determine.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s-ES" sz="2800" b="1" dirty="0" smtClean="0">
                <a:latin typeface="Calibri" pitchFamily="34" charset="0"/>
              </a:rPr>
              <a:t> No consuma alimentos en el aula.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s-ES" sz="2800" dirty="0" smtClean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s-ES" sz="2800" b="1" dirty="0" smtClean="0">
                <a:solidFill>
                  <a:schemeClr val="accent3">
                    <a:lumMod val="10000"/>
                  </a:schemeClr>
                </a:solidFill>
                <a:latin typeface="+mn-lt"/>
              </a:rPr>
              <a:t>Tire la basura donde corresponda.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s-ES" sz="2800" b="1" dirty="0" smtClean="0">
                <a:latin typeface="Calibri" pitchFamily="34" charset="0"/>
              </a:rPr>
              <a:t> Mantenga el aula ordenada y limpia.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s-PE" sz="2800" b="1" dirty="0" smtClean="0">
                <a:latin typeface="Calibri" pitchFamily="34" charset="0"/>
              </a:rPr>
              <a:t>Ordenar el mobiliario antes de retirarse del salón.</a:t>
            </a:r>
            <a:endParaRPr lang="es-ES" sz="2400" b="1" dirty="0" smtClean="0">
              <a:latin typeface="Calibri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8913"/>
            <a:ext cx="30892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145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94</Words>
  <Application>Microsoft Office PowerPoint</Application>
  <PresentationFormat>Presentación en pantalla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Wingdings</vt:lpstr>
      <vt:lpstr>Arial</vt:lpstr>
      <vt:lpstr>simple-light-2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Maylen Diaz Natividad</dc:creator>
  <cp:lastModifiedBy>Eric Gustavo Coronel Castillo</cp:lastModifiedBy>
  <cp:revision>37</cp:revision>
  <dcterms:modified xsi:type="dcterms:W3CDTF">2017-08-30T08:31:57Z</dcterms:modified>
</cp:coreProperties>
</file>