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E3D500C-D0B7-4A3B-A90A-3296D854B6BD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811316D-E6F6-4342-8F3E-97180DAF6E70}" type="slidenum">
              <a:rPr lang="es-PE" smtClean="0"/>
              <a:t>‹Nº›</a:t>
            </a:fld>
            <a:endParaRPr lang="es-P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00C-D0B7-4A3B-A90A-3296D854B6BD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6D-E6F6-4342-8F3E-97180DAF6E7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00C-D0B7-4A3B-A90A-3296D854B6BD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6D-E6F6-4342-8F3E-97180DAF6E7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00C-D0B7-4A3B-A90A-3296D854B6BD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6D-E6F6-4342-8F3E-97180DAF6E7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00C-D0B7-4A3B-A90A-3296D854B6BD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6D-E6F6-4342-8F3E-97180DAF6E7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00C-D0B7-4A3B-A90A-3296D854B6BD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6D-E6F6-4342-8F3E-97180DAF6E70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00C-D0B7-4A3B-A90A-3296D854B6BD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6D-E6F6-4342-8F3E-97180DAF6E7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00C-D0B7-4A3B-A90A-3296D854B6BD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6D-E6F6-4342-8F3E-97180DAF6E7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00C-D0B7-4A3B-A90A-3296D854B6BD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6D-E6F6-4342-8F3E-97180DAF6E7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00C-D0B7-4A3B-A90A-3296D854B6BD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6D-E6F6-4342-8F3E-97180DAF6E70}" type="slidenum">
              <a:rPr lang="es-PE" smtClean="0"/>
              <a:t>‹Nº›</a:t>
            </a:fld>
            <a:endParaRPr lang="es-P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00C-D0B7-4A3B-A90A-3296D854B6BD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6D-E6F6-4342-8F3E-97180DAF6E7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E3D500C-D0B7-4A3B-A90A-3296D854B6BD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811316D-E6F6-4342-8F3E-97180DAF6E70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16017" y="2276872"/>
            <a:ext cx="2664296" cy="864096"/>
          </a:xfrm>
        </p:spPr>
        <p:txBody>
          <a:bodyPr>
            <a:normAutofit fontScale="90000"/>
          </a:bodyPr>
          <a:lstStyle/>
          <a:p>
            <a:r>
              <a:rPr lang="es-PE" sz="5400" b="1" dirty="0" smtClean="0"/>
              <a:t>SCALA</a:t>
            </a:r>
            <a:endParaRPr lang="es-PE" sz="54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33365" y="3429000"/>
            <a:ext cx="3309803" cy="2252709"/>
          </a:xfrm>
        </p:spPr>
        <p:txBody>
          <a:bodyPr/>
          <a:lstStyle/>
          <a:p>
            <a:r>
              <a:rPr lang="es-PE" dirty="0" smtClean="0"/>
              <a:t>INTEGRANTES: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7258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INTRODUCCIÓN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s-PE" dirty="0" smtClean="0"/>
              <a:t>.RESEÑA HISTORICA</a:t>
            </a:r>
          </a:p>
          <a:p>
            <a:pPr marL="68580" indent="0">
              <a:buNone/>
            </a:pPr>
            <a:endParaRPr lang="es-PE" dirty="0" smtClean="0"/>
          </a:p>
          <a:p>
            <a:pPr marL="68580" indent="0">
              <a:buNone/>
            </a:pPr>
            <a:endParaRPr lang="es-PE" dirty="0" smtClean="0"/>
          </a:p>
          <a:p>
            <a:pPr marL="68580" indent="0">
              <a:buNone/>
            </a:pPr>
            <a:r>
              <a:rPr lang="es-PE" dirty="0" smtClean="0"/>
              <a:t>.LAS CARACTERISTICAS</a:t>
            </a:r>
          </a:p>
          <a:p>
            <a:pPr marL="68580" indent="0">
              <a:buNone/>
            </a:pPr>
            <a:endParaRPr lang="es-PE" dirty="0" smtClean="0"/>
          </a:p>
          <a:p>
            <a:pPr marL="68580" indent="0">
              <a:buNone/>
            </a:pPr>
            <a:endParaRPr lang="es-PE" dirty="0" smtClean="0"/>
          </a:p>
          <a:p>
            <a:pPr marL="68580" indent="0">
              <a:buNone/>
            </a:pPr>
            <a:r>
              <a:rPr lang="es-PE" dirty="0" smtClean="0"/>
              <a:t>.SCALA VS JAVA</a:t>
            </a:r>
          </a:p>
          <a:p>
            <a:pPr marL="68580" indent="0">
              <a:buNone/>
            </a:pP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04864"/>
            <a:ext cx="3312368" cy="146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81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48" y="719633"/>
            <a:ext cx="7630576" cy="572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66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332656"/>
            <a:ext cx="7024744" cy="1143000"/>
          </a:xfrm>
        </p:spPr>
        <p:txBody>
          <a:bodyPr/>
          <a:lstStyle/>
          <a:p>
            <a:r>
              <a:rPr lang="es-PE" dirty="0"/>
              <a:t>Martin </a:t>
            </a:r>
            <a:r>
              <a:rPr lang="es-PE" dirty="0" err="1"/>
              <a:t>Odersky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484784"/>
            <a:ext cx="5472608" cy="4752528"/>
          </a:xfrm>
        </p:spPr>
        <p:txBody>
          <a:bodyPr/>
          <a:lstStyle/>
          <a:p>
            <a:pPr lvl="0"/>
            <a:r>
              <a:rPr lang="es-PE" dirty="0" smtClean="0"/>
              <a:t>Martin </a:t>
            </a:r>
            <a:r>
              <a:rPr lang="es-PE" dirty="0" err="1"/>
              <a:t>Odersky</a:t>
            </a:r>
            <a:r>
              <a:rPr lang="es-PE" dirty="0"/>
              <a:t> (nacido el 5 de septiembre de 1958) es un alemán  científico de la computación y profesor de métodos de programación en la Escuela Politécnica Federal de Lausana (EPFL) en Suiza. Se especializa en análisis de código y lenguajes de programación</a:t>
            </a:r>
            <a:endParaRPr lang="es-PE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28800"/>
            <a:ext cx="243000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610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38</TotalTime>
  <Words>63</Words>
  <Application>Microsoft Office PowerPoint</Application>
  <PresentationFormat>Presentación en pantalla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Austin</vt:lpstr>
      <vt:lpstr>SCALA</vt:lpstr>
      <vt:lpstr>INTRODUCCIÓN </vt:lpstr>
      <vt:lpstr>Presentación de PowerPoint</vt:lpstr>
      <vt:lpstr>Martin Odersky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MATILDE</dc:creator>
  <cp:lastModifiedBy>MATILDE</cp:lastModifiedBy>
  <cp:revision>4</cp:revision>
  <dcterms:created xsi:type="dcterms:W3CDTF">2017-09-18T15:47:47Z</dcterms:created>
  <dcterms:modified xsi:type="dcterms:W3CDTF">2017-09-18T16:26:34Z</dcterms:modified>
</cp:coreProperties>
</file>