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303" autoAdjust="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DCA6-8C4A-4659-A446-DD578C3E0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FC6CF-0568-45AE-B419-4716592D5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7EA99-8307-40DE-B289-122DE17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2D8D2-B8D7-4D4E-9C33-D3826BC5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FE0B4-C581-48AE-8D30-FD170C48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1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746A9-CC3C-40A4-BF71-81D84346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944A1D-2777-4504-B2F4-B7836B66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6170F-CEBF-4747-8EC2-0FFCB91C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026A2-56F3-47B4-B627-7CBC5517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05CAC-9BE1-4250-8A22-29DCC6C2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33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B8D37-2D67-48B4-9738-DDD1AC78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0E7D3-142A-46CA-81D2-F3E7711B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DDB60-405E-4A71-B84E-76CB8E3D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4FC4-527B-441F-8223-91EC031C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1F3F1-E1C3-4201-B67B-260BEE4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300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7E8A-6349-415E-B511-BA41AEC3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E8FC6-AA81-4F3D-AA30-2E0A0FA5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37F76-48CF-4F39-BD04-1A23A091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9AD82-76AD-4F1F-A3DF-48A72BBB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224F7-31F4-4F24-A1F4-D158D329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32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85565-50B4-410E-ADEB-45BC026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E7108F-D999-4E2F-980B-907DACB0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C1310-8117-44C0-AF99-48FD4B59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87E25-5370-4D94-BBE5-250CF425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8B711-6803-466C-AAF2-CB759AC1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13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2A89E-48CB-4FCC-9F06-1057560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37126-F516-4C65-B5A7-5840298AB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695BF-6B00-4798-A28C-68BE280A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15ABD-8DE5-477F-AB78-88E8A45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CAC28-EBFE-4DB3-B4CC-6D553C16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65AE6-B161-4BCA-AE0F-63F159F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439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C84A-A1F6-47EC-AC09-F9A61427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4705E-DAC5-4363-9D16-5C63BB97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7BB693-5257-4384-91F3-C9AF319FD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710CD0-934B-4562-A83A-24CD25C67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123EA9-C10A-4A21-968A-BD60C0206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9DE715-EFD3-4F1F-8FD2-A9C54E7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8E348A-798A-46A9-AD54-4AAB547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DA1F8E-4678-4B13-B17F-BFE7A545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95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3ECA-92C9-4E8F-8542-A620D6F8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B70166-F7E3-401C-B427-5351FE19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11D7FC-EE0F-486D-848C-4EC8955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B4C593-16FB-4251-ACC6-D7D85E3C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309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92357-7BA7-4725-A6F9-7CEC52AD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B62F7B-BDFD-4713-900D-607CADE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B58BF-56FE-4BFD-89B6-CDACE3C7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3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415B7-9469-44D0-9E71-1D2FC54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F5476-C030-4231-8117-7513E3CF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18B5CE-CB2E-4CFA-A507-3A8E6DD1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78817-DA9F-4E3D-91DC-83ADA8C9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946F9-F42F-48C2-9189-193852B9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B9E61-5C6A-4009-BE52-F108C348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49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6DC33-BD8E-4AE6-9B91-EC0CA8AA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928F4F-33F9-45A1-8715-3B18A2452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31C65C-0744-4D0C-AA43-A583EC24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03BAC-291B-455A-BDE8-C154EC81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83C98-242E-47F2-BBCA-8ED9568D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63292-0E55-41E2-A2C8-F4006439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812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E3A3D-3D34-4A8B-9909-D20BF53B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38D5DB-6C6B-435E-8805-D26EB9C6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05E7C-7084-4A30-ADD4-6DEA548EC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0AC8-CC6C-433B-A3F7-752AE5F60631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A0C4E-36F2-419F-92F7-1974209D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DFBF0-C8E0-40B5-8F44-E4733B4A4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3B4B-86D8-46DB-AB8B-598A456CB82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337C0-4AD5-43CB-81FC-CFA5C2B6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92970"/>
            <a:ext cx="8890700" cy="864299"/>
          </a:xfrm>
        </p:spPr>
        <p:txBody>
          <a:bodyPr>
            <a:noAutofit/>
          </a:bodyPr>
          <a:lstStyle/>
          <a:p>
            <a:r>
              <a:rPr lang="es-PE" sz="7200" dirty="0">
                <a:latin typeface="BankGothic Lt BT" panose="020B0607020203060204" pitchFamily="34" charset="0"/>
              </a:rPr>
              <a:t>Colecciones JCF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71234-451B-474B-820E-52B3501FB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905" y="374392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PE" b="1" dirty="0"/>
              <a:t>Integrantes:</a:t>
            </a:r>
          </a:p>
          <a:p>
            <a:pPr algn="l"/>
            <a:r>
              <a:rPr lang="es-PE" b="1" dirty="0"/>
              <a:t>-Damián Suarez, Alexander Milton</a:t>
            </a:r>
          </a:p>
          <a:p>
            <a:pPr algn="l"/>
            <a:r>
              <a:rPr lang="es-PE" b="1" dirty="0"/>
              <a:t>-Paredes Almonacid, Luis Antonio</a:t>
            </a:r>
          </a:p>
          <a:p>
            <a:pPr algn="l"/>
            <a:r>
              <a:rPr lang="es-PE" b="1" dirty="0"/>
              <a:t>-Bonilla </a:t>
            </a:r>
            <a:r>
              <a:rPr lang="es-PE" b="1" dirty="0" err="1"/>
              <a:t>Ypanaque</a:t>
            </a:r>
            <a:r>
              <a:rPr lang="es-PE" b="1" dirty="0"/>
              <a:t>, Julio </a:t>
            </a:r>
            <a:r>
              <a:rPr lang="es-PE" b="1" dirty="0" smtClean="0"/>
              <a:t>Cesar</a:t>
            </a:r>
          </a:p>
          <a:p>
            <a:pPr algn="l"/>
            <a:r>
              <a:rPr lang="es-PE" b="1" dirty="0" smtClean="0"/>
              <a:t>Guerra ramos </a:t>
            </a:r>
            <a:r>
              <a:rPr lang="es-PE" b="1" dirty="0" err="1" smtClean="0"/>
              <a:t>kuis</a:t>
            </a:r>
            <a:endParaRPr lang="es-PE" b="1" dirty="0" smtClean="0"/>
          </a:p>
          <a:p>
            <a:pPr algn="l"/>
            <a:r>
              <a:rPr lang="es-PE" b="1" dirty="0" smtClean="0"/>
              <a:t>Yupanqui lozano </a:t>
            </a:r>
            <a:r>
              <a:rPr lang="es-PE" b="1" smtClean="0"/>
              <a:t>nelson</a:t>
            </a:r>
            <a:endParaRPr lang="es-PE" b="1" dirty="0"/>
          </a:p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6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D2E0-9A79-446F-BA78-6DD0B69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  <a:latin typeface="Century Schoolbook" panose="02040604050505020304" pitchFamily="18" charset="0"/>
              </a:rPr>
              <a:t>¿Qué son las colecciones JCF?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558AF-2F6B-4C3B-A95C-EDDAA2DF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72" y="2874137"/>
            <a:ext cx="7363968" cy="2185543"/>
          </a:xfrm>
        </p:spPr>
        <p:txBody>
          <a:bodyPr>
            <a:normAutofit/>
          </a:bodyPr>
          <a:lstStyle/>
          <a:p>
            <a:r>
              <a:rPr lang="es-PE" sz="2900" dirty="0">
                <a:solidFill>
                  <a:schemeClr val="bg1"/>
                </a:solidFill>
              </a:rPr>
              <a:t>Es una arquitectura unificada para el tratamiento de conjuntos de datos de manera flexible. Te permite una mejor comodidad de manejar datos y podemos ordenar objetos así como insertar y eliminar.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E72E41-B602-48E2-A674-D11575ECC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75" y="1918401"/>
            <a:ext cx="3150475" cy="39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8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C228-36A3-4466-8DF8-3DB8263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77317"/>
            <a:ext cx="10515600" cy="1325563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  <a:latin typeface="Century Schoolbook" panose="02040604050505020304" pitchFamily="18" charset="0"/>
                <a:cs typeface="Aharoni" panose="02010803020104030203" pitchFamily="2" charset="-79"/>
              </a:rPr>
              <a:t>¿En que nos ayuda?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D3C4C-0721-4DE9-9171-7C366DCF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3006534"/>
            <a:ext cx="5742432" cy="2284794"/>
          </a:xfrm>
        </p:spPr>
        <p:txBody>
          <a:bodyPr>
            <a:noAutofit/>
          </a:bodyPr>
          <a:lstStyle/>
          <a:p>
            <a:r>
              <a:rPr lang="es-PE" sz="3000" dirty="0">
                <a:solidFill>
                  <a:schemeClr val="bg1"/>
                </a:solidFill>
              </a:rPr>
              <a:t>Nos facilita la complejidad de búsqueda, inserción y eliminación de datos así como una buena calidad de trabajo terminado.</a:t>
            </a:r>
          </a:p>
        </p:txBody>
      </p:sp>
      <p:pic>
        <p:nvPicPr>
          <p:cNvPr id="5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2ADD8440-0F40-4816-B93D-837A75D4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91" y="1419099"/>
            <a:ext cx="4760983" cy="47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FCCF9-8BA9-4B07-80A4-2D35FCB9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  <a:latin typeface="Century Schoolbook" panose="02040604050505020304" pitchFamily="18" charset="0"/>
              </a:rPr>
              <a:t>Funciones de una colección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FB1D2-A661-4B78-97FC-DC992181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2788793"/>
            <a:ext cx="9500616" cy="218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3200" dirty="0">
                <a:solidFill>
                  <a:schemeClr val="bg1"/>
                </a:solidFill>
              </a:rPr>
              <a:t>Podemos cambiar de tamaño dinámicamente ya sea incremento o disminución.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200" dirty="0">
                <a:solidFill>
                  <a:schemeClr val="bg1"/>
                </a:solidFill>
              </a:rPr>
              <a:t>Podemos ordenar.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200" dirty="0">
                <a:solidFill>
                  <a:schemeClr val="bg1"/>
                </a:solidFill>
              </a:rPr>
              <a:t>Se puede insertar y eliminar elementos.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534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D8A8-FC16-418A-B297-152F737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  <a:latin typeface="Century Schoolbook" panose="02040604050505020304" pitchFamily="18" charset="0"/>
              </a:rPr>
              <a:t>Tipos de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1F2E3-C0E1-42D5-9683-53DFB625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2600" b="1" dirty="0">
                <a:solidFill>
                  <a:schemeClr val="bg1"/>
                </a:solidFill>
              </a:rPr>
              <a:t>Collection:</a:t>
            </a:r>
          </a:p>
          <a:p>
            <a:r>
              <a:rPr lang="es-PE" sz="2600" dirty="0">
                <a:solidFill>
                  <a:schemeClr val="bg1"/>
                </a:solidFill>
              </a:rPr>
              <a:t>Define métodos para tratar una colección genérica de elementos.</a:t>
            </a:r>
          </a:p>
          <a:p>
            <a:pPr marL="0" indent="0">
              <a:buNone/>
            </a:pPr>
            <a:r>
              <a:rPr lang="es-PE" sz="2600" b="1" dirty="0">
                <a:solidFill>
                  <a:schemeClr val="bg1"/>
                </a:solidFill>
              </a:rPr>
              <a:t>List:</a:t>
            </a:r>
          </a:p>
          <a:p>
            <a:r>
              <a:rPr lang="es-PE" sz="2600" dirty="0">
                <a:solidFill>
                  <a:schemeClr val="bg1"/>
                </a:solidFill>
              </a:rPr>
              <a:t>Admite elementos repetidos y mantiene una orden inicial. Podemos acceder a ello a cualquier objeto ya sea al comienzo, al final , al medio o cualquier lugar.</a:t>
            </a:r>
          </a:p>
          <a:p>
            <a:pPr marL="0" indent="0">
              <a:buNone/>
            </a:pPr>
            <a:r>
              <a:rPr lang="es-PE" sz="2600" b="1" dirty="0">
                <a:solidFill>
                  <a:schemeClr val="bg1"/>
                </a:solidFill>
              </a:rPr>
              <a:t>Queue:</a:t>
            </a:r>
          </a:p>
          <a:p>
            <a:r>
              <a:rPr lang="es-PE" sz="2600" dirty="0">
                <a:solidFill>
                  <a:schemeClr val="bg1"/>
                </a:solidFill>
              </a:rPr>
              <a:t>No permite acceso aleatorio y solo se puede acceder al inicio y al final es en cola.</a:t>
            </a:r>
          </a:p>
          <a:p>
            <a:pPr marL="0" indent="0">
              <a:buNone/>
            </a:pPr>
            <a:r>
              <a:rPr lang="es-PE" b="1" dirty="0">
                <a:solidFill>
                  <a:schemeClr val="bg1"/>
                </a:solidFill>
              </a:rPr>
              <a:t>Set:</a:t>
            </a:r>
          </a:p>
          <a:p>
            <a:r>
              <a:rPr lang="es-PE" dirty="0">
                <a:solidFill>
                  <a:schemeClr val="bg1"/>
                </a:solidFill>
              </a:rPr>
              <a:t>Es una colección que no admite elementos repetidos</a:t>
            </a:r>
          </a:p>
        </p:txBody>
      </p:sp>
    </p:spTree>
    <p:extLst>
      <p:ext uri="{BB962C8B-B14F-4D97-AF65-F5344CB8AC3E}">
        <p14:creationId xmlns:p14="http://schemas.microsoft.com/office/powerpoint/2010/main" val="34684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0D2DED-25EE-4C75-8766-EF99A698860A}"/>
              </a:ext>
            </a:extLst>
          </p:cNvPr>
          <p:cNvSpPr/>
          <p:nvPr/>
        </p:nvSpPr>
        <p:spPr>
          <a:xfrm>
            <a:off x="3278037" y="517586"/>
            <a:ext cx="4813540" cy="1121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Collection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7BF3C47-9F2F-488D-99F2-9987307E39E1}"/>
              </a:ext>
            </a:extLst>
          </p:cNvPr>
          <p:cNvCxnSpPr>
            <a:cxnSpLocks/>
          </p:cNvCxnSpPr>
          <p:nvPr/>
        </p:nvCxnSpPr>
        <p:spPr>
          <a:xfrm flipV="1">
            <a:off x="2791968" y="1639020"/>
            <a:ext cx="988797" cy="1117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FF770A-9AC3-42FE-AA5C-D0A11206D154}"/>
              </a:ext>
            </a:extLst>
          </p:cNvPr>
          <p:cNvSpPr/>
          <p:nvPr/>
        </p:nvSpPr>
        <p:spPr>
          <a:xfrm>
            <a:off x="1267968" y="2756849"/>
            <a:ext cx="2298006" cy="7717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DB9C856-8CF3-48F8-A83E-FE4CB68E23E2}"/>
              </a:ext>
            </a:extLst>
          </p:cNvPr>
          <p:cNvCxnSpPr>
            <a:cxnSpLocks/>
          </p:cNvCxnSpPr>
          <p:nvPr/>
        </p:nvCxnSpPr>
        <p:spPr>
          <a:xfrm flipH="1" flipV="1">
            <a:off x="5585254" y="1639020"/>
            <a:ext cx="24713" cy="112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2199F-2DEA-462D-92AF-B79BA4A8C8AF}"/>
              </a:ext>
            </a:extLst>
          </p:cNvPr>
          <p:cNvSpPr/>
          <p:nvPr/>
        </p:nvSpPr>
        <p:spPr>
          <a:xfrm>
            <a:off x="4535424" y="2756849"/>
            <a:ext cx="2377440" cy="7717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Queue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70BA68C-B23E-492B-8896-FEE9B0F8E76E}"/>
              </a:ext>
            </a:extLst>
          </p:cNvPr>
          <p:cNvCxnSpPr>
            <a:cxnSpLocks/>
          </p:cNvCxnSpPr>
          <p:nvPr/>
        </p:nvCxnSpPr>
        <p:spPr>
          <a:xfrm flipH="1" flipV="1">
            <a:off x="7389744" y="1639022"/>
            <a:ext cx="1632336" cy="1128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10B1A47-31A6-4F49-A0C5-9EC9276A4BB5}"/>
              </a:ext>
            </a:extLst>
          </p:cNvPr>
          <p:cNvSpPr/>
          <p:nvPr/>
        </p:nvSpPr>
        <p:spPr>
          <a:xfrm>
            <a:off x="8091577" y="2756850"/>
            <a:ext cx="2259431" cy="7717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Set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202C78A-9D5C-4B4F-BD65-CAF714EBE820}"/>
              </a:ext>
            </a:extLst>
          </p:cNvPr>
          <p:cNvCxnSpPr>
            <a:cxnSpLocks/>
          </p:cNvCxnSpPr>
          <p:nvPr/>
        </p:nvCxnSpPr>
        <p:spPr>
          <a:xfrm flipV="1">
            <a:off x="5609967" y="3528551"/>
            <a:ext cx="0" cy="68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ADE5C81-4355-4E07-9D01-24C6DEE04B60}"/>
              </a:ext>
            </a:extLst>
          </p:cNvPr>
          <p:cNvSpPr/>
          <p:nvPr/>
        </p:nvSpPr>
        <p:spPr>
          <a:xfrm>
            <a:off x="4535424" y="4132735"/>
            <a:ext cx="2377440" cy="683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Deque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3534A68-1CDD-495D-893C-D81750960D57}"/>
              </a:ext>
            </a:extLst>
          </p:cNvPr>
          <p:cNvCxnSpPr>
            <a:cxnSpLocks/>
          </p:cNvCxnSpPr>
          <p:nvPr/>
        </p:nvCxnSpPr>
        <p:spPr>
          <a:xfrm flipV="1">
            <a:off x="9209287" y="3528551"/>
            <a:ext cx="0" cy="68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C8DFBD4-3F53-4C91-8ACE-D24EEA484FF2}"/>
              </a:ext>
            </a:extLst>
          </p:cNvPr>
          <p:cNvSpPr/>
          <p:nvPr/>
        </p:nvSpPr>
        <p:spPr>
          <a:xfrm>
            <a:off x="8091576" y="4193628"/>
            <a:ext cx="2259431" cy="622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SortedSet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BEB5CBB-726D-480C-9677-5803BA43E6C6}"/>
              </a:ext>
            </a:extLst>
          </p:cNvPr>
          <p:cNvCxnSpPr>
            <a:cxnSpLocks/>
          </p:cNvCxnSpPr>
          <p:nvPr/>
        </p:nvCxnSpPr>
        <p:spPr>
          <a:xfrm flipV="1">
            <a:off x="9209287" y="4815841"/>
            <a:ext cx="0" cy="68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4F37A3-962C-4841-A2C7-F08ED0A74A69}"/>
              </a:ext>
            </a:extLst>
          </p:cNvPr>
          <p:cNvSpPr/>
          <p:nvPr/>
        </p:nvSpPr>
        <p:spPr>
          <a:xfrm>
            <a:off x="8091575" y="5495948"/>
            <a:ext cx="2259431" cy="607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NavigableSet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4601417-A231-40B3-BA19-19547C820EDC}"/>
              </a:ext>
            </a:extLst>
          </p:cNvPr>
          <p:cNvSpPr txBox="1"/>
          <p:nvPr/>
        </p:nvSpPr>
        <p:spPr>
          <a:xfrm>
            <a:off x="2074341" y="2181132"/>
            <a:ext cx="140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Implementa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A5E434B-7CD0-47F9-BC7F-B755C300C9BA}"/>
              </a:ext>
            </a:extLst>
          </p:cNvPr>
          <p:cNvSpPr txBox="1"/>
          <p:nvPr/>
        </p:nvSpPr>
        <p:spPr>
          <a:xfrm>
            <a:off x="4482427" y="2319632"/>
            <a:ext cx="140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Implementa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FACF382-2C75-44F3-8CB8-E790C6AC99F4}"/>
              </a:ext>
            </a:extLst>
          </p:cNvPr>
          <p:cNvSpPr txBox="1"/>
          <p:nvPr/>
        </p:nvSpPr>
        <p:spPr>
          <a:xfrm>
            <a:off x="4535424" y="3718134"/>
            <a:ext cx="140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Implementa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125670D-4510-421C-A65C-6923D295D508}"/>
              </a:ext>
            </a:extLst>
          </p:cNvPr>
          <p:cNvSpPr txBox="1"/>
          <p:nvPr/>
        </p:nvSpPr>
        <p:spPr>
          <a:xfrm>
            <a:off x="8516543" y="2013268"/>
            <a:ext cx="140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Implementa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7A3B1F1-C20C-44F9-9DF9-0C4031C92F89}"/>
              </a:ext>
            </a:extLst>
          </p:cNvPr>
          <p:cNvSpPr txBox="1"/>
          <p:nvPr/>
        </p:nvSpPr>
        <p:spPr>
          <a:xfrm>
            <a:off x="8091575" y="3741272"/>
            <a:ext cx="140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Implementa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8460964-859A-4F7B-8294-0D0A36EE4C3B}"/>
              </a:ext>
            </a:extLst>
          </p:cNvPr>
          <p:cNvSpPr txBox="1"/>
          <p:nvPr/>
        </p:nvSpPr>
        <p:spPr>
          <a:xfrm>
            <a:off x="8091575" y="4943863"/>
            <a:ext cx="140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Implementa</a:t>
            </a:r>
          </a:p>
        </p:txBody>
      </p:sp>
    </p:spTree>
    <p:extLst>
      <p:ext uri="{BB962C8B-B14F-4D97-AF65-F5344CB8AC3E}">
        <p14:creationId xmlns:p14="http://schemas.microsoft.com/office/powerpoint/2010/main" val="4731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B2A77-8895-48E6-8C4D-32FA8206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2679065"/>
            <a:ext cx="10515600" cy="14540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8800" dirty="0">
                <a:solidFill>
                  <a:schemeClr val="bg1"/>
                </a:solidFill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89503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212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Aharoni</vt:lpstr>
      <vt:lpstr>Arial</vt:lpstr>
      <vt:lpstr>BankGothic Lt BT</vt:lpstr>
      <vt:lpstr>Calibri</vt:lpstr>
      <vt:lpstr>Calibri Light</vt:lpstr>
      <vt:lpstr>Century Schoolbook</vt:lpstr>
      <vt:lpstr>Wingdings</vt:lpstr>
      <vt:lpstr>Tema de Office</vt:lpstr>
      <vt:lpstr>Colecciones JCF</vt:lpstr>
      <vt:lpstr>¿Qué son las colecciones JCF?</vt:lpstr>
      <vt:lpstr>¿En que nos ayuda?</vt:lpstr>
      <vt:lpstr>Funciones de una colección</vt:lpstr>
      <vt:lpstr>Tipos de colecciones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 JCF</dc:title>
  <dc:creator>miguel paredes</dc:creator>
  <cp:lastModifiedBy>Docente</cp:lastModifiedBy>
  <cp:revision>15</cp:revision>
  <dcterms:created xsi:type="dcterms:W3CDTF">2017-10-23T14:45:36Z</dcterms:created>
  <dcterms:modified xsi:type="dcterms:W3CDTF">2017-10-23T18:33:38Z</dcterms:modified>
</cp:coreProperties>
</file>