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3" r:id="rId3"/>
    <p:sldId id="261" r:id="rId4"/>
    <p:sldId id="256" r:id="rId5"/>
    <p:sldId id="259"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3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31202E-DB65-4AC5-B2B1-0E4C152A1455}" type="datetimeFigureOut">
              <a:rPr lang="es-PE" smtClean="0"/>
              <a:t>23/10/2017</a:t>
            </a:fld>
            <a:endParaRPr lang="es-PE"/>
          </a:p>
        </p:txBody>
      </p:sp>
      <p:sp>
        <p:nvSpPr>
          <p:cNvPr id="5" name="Footer Placeholder 4"/>
          <p:cNvSpPr>
            <a:spLocks noGrp="1"/>
          </p:cNvSpPr>
          <p:nvPr>
            <p:ph type="ftr" sz="quarter" idx="11"/>
          </p:nvPr>
        </p:nvSpPr>
        <p:spPr>
          <a:xfrm>
            <a:off x="1371600" y="4323845"/>
            <a:ext cx="6400800" cy="365125"/>
          </a:xfrm>
        </p:spPr>
        <p:txBody>
          <a:bodyPr/>
          <a:lstStyle/>
          <a:p>
            <a:endParaRPr lang="es-PE"/>
          </a:p>
        </p:txBody>
      </p:sp>
      <p:sp>
        <p:nvSpPr>
          <p:cNvPr id="6" name="Slide Number Placeholder 5"/>
          <p:cNvSpPr>
            <a:spLocks noGrp="1"/>
          </p:cNvSpPr>
          <p:nvPr>
            <p:ph type="sldNum" sz="quarter" idx="12"/>
          </p:nvPr>
        </p:nvSpPr>
        <p:spPr>
          <a:xfrm>
            <a:off x="8077200" y="1430866"/>
            <a:ext cx="2743200"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90259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57615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99511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a:xfrm>
            <a:off x="685800" y="379941"/>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810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a:xfrm>
            <a:off x="685800" y="378883"/>
            <a:ext cx="6991492" cy="365125"/>
          </a:xfrm>
        </p:spPr>
        <p:txBody>
          <a:bodyPr/>
          <a:lstStyle/>
          <a:p>
            <a:endParaRPr lang="es-PE"/>
          </a:p>
        </p:txBody>
      </p:sp>
      <p:sp>
        <p:nvSpPr>
          <p:cNvPr id="7" name="Slide Number Placeholder 6"/>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96566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531202E-DB65-4AC5-B2B1-0E4C152A1455}" type="datetimeFigureOut">
              <a:rPr lang="es-PE" smtClean="0"/>
              <a:t>23/10/2017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59729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5531202E-DB65-4AC5-B2B1-0E4C152A1455}" type="datetimeFigureOut">
              <a:rPr lang="es-PE" smtClean="0"/>
              <a:t>23/10/2017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486438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1202E-DB65-4AC5-B2B1-0E4C152A1455}" type="datetimeFigureOut">
              <a:rPr lang="es-PE" smtClean="0"/>
              <a:t>23/10/2017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13569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31202E-DB65-4AC5-B2B1-0E4C152A1455}" type="datetimeFigureOut">
              <a:rPr lang="es-PE" smtClean="0"/>
              <a:t>23/10/2017</a:t>
            </a:fld>
            <a:endParaRPr lang="es-PE"/>
          </a:p>
        </p:txBody>
      </p:sp>
      <p:sp>
        <p:nvSpPr>
          <p:cNvPr id="5" name="Footer Placeholder 4"/>
          <p:cNvSpPr>
            <a:spLocks noGrp="1"/>
          </p:cNvSpPr>
          <p:nvPr>
            <p:ph type="ftr" sz="quarter" idx="11"/>
          </p:nvPr>
        </p:nvSpPr>
        <p:spPr>
          <a:xfrm>
            <a:off x="685800" y="381000"/>
            <a:ext cx="6991492" cy="36512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73608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1202E-DB65-4AC5-B2B1-0E4C152A1455}" type="datetimeFigureOut">
              <a:rPr lang="es-PE" smtClean="0"/>
              <a:t>23/10/2017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39490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31202E-DB65-4AC5-B2B1-0E4C152A1455}" type="datetimeFigureOut">
              <a:rPr lang="es-PE" smtClean="0"/>
              <a:t>23/10/2017</a:t>
            </a:fld>
            <a:endParaRPr lang="es-PE"/>
          </a:p>
        </p:txBody>
      </p:sp>
      <p:sp>
        <p:nvSpPr>
          <p:cNvPr id="5" name="Footer Placeholder 4"/>
          <p:cNvSpPr>
            <a:spLocks noGrp="1"/>
          </p:cNvSpPr>
          <p:nvPr>
            <p:ph type="ftr" sz="quarter" idx="11"/>
          </p:nvPr>
        </p:nvSpPr>
        <p:spPr>
          <a:xfrm>
            <a:off x="685800" y="381001"/>
            <a:ext cx="6991492" cy="364065"/>
          </a:xfrm>
        </p:spPr>
        <p:txBody>
          <a:bodyPr/>
          <a:lstStyle/>
          <a:p>
            <a:endParaRPr lang="es-PE"/>
          </a:p>
        </p:txBody>
      </p:sp>
      <p:sp>
        <p:nvSpPr>
          <p:cNvPr id="6" name="Slide Number Placeholder 5"/>
          <p:cNvSpPr>
            <a:spLocks noGrp="1"/>
          </p:cNvSpPr>
          <p:nvPr>
            <p:ph type="sldNum" sz="quarter" idx="12"/>
          </p:nvPr>
        </p:nvSpPr>
        <p:spPr>
          <a:xfrm>
            <a:off x="10862452" y="381000"/>
            <a:ext cx="643748" cy="365125"/>
          </a:xfrm>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75622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92377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31202E-DB65-4AC5-B2B1-0E4C152A1455}" type="datetimeFigureOut">
              <a:rPr lang="es-PE" smtClean="0"/>
              <a:t>23/10/2017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113136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31202E-DB65-4AC5-B2B1-0E4C152A1455}" type="datetimeFigureOut">
              <a:rPr lang="es-PE" smtClean="0"/>
              <a:t>23/10/2017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11546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1202E-DB65-4AC5-B2B1-0E4C152A1455}" type="datetimeFigureOut">
              <a:rPr lang="es-PE" smtClean="0"/>
              <a:t>23/10/2017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219698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3340495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531202E-DB65-4AC5-B2B1-0E4C152A1455}" type="datetimeFigureOut">
              <a:rPr lang="es-PE" smtClean="0"/>
              <a:t>23/10/2017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4DFB08C-BE33-4916-935B-47762D30ED00}" type="slidenum">
              <a:rPr lang="es-PE" smtClean="0"/>
              <a:t>‹Nº›</a:t>
            </a:fld>
            <a:endParaRPr lang="es-PE"/>
          </a:p>
        </p:txBody>
      </p:sp>
    </p:spTree>
    <p:extLst>
      <p:ext uri="{BB962C8B-B14F-4D97-AF65-F5344CB8AC3E}">
        <p14:creationId xmlns:p14="http://schemas.microsoft.com/office/powerpoint/2010/main" val="424453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31202E-DB65-4AC5-B2B1-0E4C152A1455}" type="datetimeFigureOut">
              <a:rPr lang="es-PE" smtClean="0"/>
              <a:t>23/10/2017</a:t>
            </a:fld>
            <a:endParaRPr lang="es-P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DFB08C-BE33-4916-935B-47762D30ED00}" type="slidenum">
              <a:rPr lang="es-PE" smtClean="0"/>
              <a:t>‹Nº›</a:t>
            </a:fld>
            <a:endParaRPr lang="es-PE"/>
          </a:p>
        </p:txBody>
      </p:sp>
    </p:spTree>
    <p:extLst>
      <p:ext uri="{BB962C8B-B14F-4D97-AF65-F5344CB8AC3E}">
        <p14:creationId xmlns:p14="http://schemas.microsoft.com/office/powerpoint/2010/main" val="166634836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826C5-574E-43AD-9697-C29E4C94CB5D}"/>
              </a:ext>
            </a:extLst>
          </p:cNvPr>
          <p:cNvSpPr>
            <a:spLocks noGrp="1"/>
          </p:cNvSpPr>
          <p:nvPr>
            <p:ph type="title"/>
          </p:nvPr>
        </p:nvSpPr>
        <p:spPr/>
        <p:txBody>
          <a:bodyPr/>
          <a:lstStyle/>
          <a:p>
            <a:pPr algn="ctr"/>
            <a:r>
              <a:rPr lang="es-PE" dirty="0"/>
              <a:t>CODIGO LIMPIO</a:t>
            </a:r>
          </a:p>
        </p:txBody>
      </p:sp>
      <p:sp>
        <p:nvSpPr>
          <p:cNvPr id="3" name="Marcador de contenido 2">
            <a:extLst>
              <a:ext uri="{FF2B5EF4-FFF2-40B4-BE49-F238E27FC236}">
                <a16:creationId xmlns:a16="http://schemas.microsoft.com/office/drawing/2014/main" id="{DC02F3ED-4CF0-46C7-A2E5-83528AF066DE}"/>
              </a:ext>
            </a:extLst>
          </p:cNvPr>
          <p:cNvSpPr>
            <a:spLocks noGrp="1"/>
          </p:cNvSpPr>
          <p:nvPr>
            <p:ph idx="1"/>
          </p:nvPr>
        </p:nvSpPr>
        <p:spPr/>
        <p:txBody>
          <a:bodyPr/>
          <a:lstStyle/>
          <a:p>
            <a:r>
              <a:rPr lang="es-PE" dirty="0"/>
              <a:t>INTEGRANTES:</a:t>
            </a:r>
          </a:p>
          <a:p>
            <a:pPr marL="0" indent="0">
              <a:buNone/>
            </a:pPr>
            <a:r>
              <a:rPr lang="es-PE" dirty="0"/>
              <a:t>                            - ANTONIO, SANTANA HUAMALIES.</a:t>
            </a:r>
          </a:p>
          <a:p>
            <a:pPr marL="0" indent="0">
              <a:buNone/>
            </a:pPr>
            <a:r>
              <a:rPr lang="es-PE" dirty="0"/>
              <a:t>                            - DANIEL, ESCOBAR MEDINA.</a:t>
            </a:r>
          </a:p>
          <a:p>
            <a:pPr marL="0" indent="0">
              <a:buNone/>
            </a:pPr>
            <a:r>
              <a:rPr lang="es-PE" dirty="0"/>
              <a:t>                            -RICK, SAMAN RAMIREZ.</a:t>
            </a:r>
          </a:p>
          <a:p>
            <a:pPr marL="0" indent="0">
              <a:buNone/>
            </a:pPr>
            <a:r>
              <a:rPr lang="es-PE" dirty="0"/>
              <a:t>                            -PAUL, EGUAVIL CHUPAN.</a:t>
            </a:r>
          </a:p>
          <a:p>
            <a:pPr marL="0" indent="0">
              <a:buNone/>
            </a:pPr>
            <a:r>
              <a:rPr lang="es-PE" dirty="0"/>
              <a:t>                            -ESTEFFANO</a:t>
            </a:r>
            <a:r>
              <a:rPr lang="es-PE"/>
              <a:t>, ESTRADA.</a:t>
            </a:r>
            <a:endParaRPr lang="es-PE" dirty="0"/>
          </a:p>
        </p:txBody>
      </p:sp>
    </p:spTree>
    <p:extLst>
      <p:ext uri="{BB962C8B-B14F-4D97-AF65-F5344CB8AC3E}">
        <p14:creationId xmlns:p14="http://schemas.microsoft.com/office/powerpoint/2010/main" val="294449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ejemplos de codigo de  limpio"/>
          <p:cNvPicPr>
            <a:picLocks noChangeAspect="1" noChangeArrowheads="1"/>
          </p:cNvPicPr>
          <p:nvPr/>
        </p:nvPicPr>
        <p:blipFill rotWithShape="1">
          <a:blip r:embed="rId2">
            <a:extLst>
              <a:ext uri="{28A0092B-C50C-407E-A947-70E740481C1C}">
                <a14:useLocalDpi xmlns:a14="http://schemas.microsoft.com/office/drawing/2010/main" val="0"/>
              </a:ext>
            </a:extLst>
          </a:blip>
          <a:srcRect t="13709" r="33584" b="21039"/>
          <a:stretch/>
        </p:blipFill>
        <p:spPr bwMode="auto">
          <a:xfrm>
            <a:off x="2423592" y="525952"/>
            <a:ext cx="7848872" cy="578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4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065AA-FE49-4A0D-AA9D-EE7ED11D65C3}"/>
              </a:ext>
            </a:extLst>
          </p:cNvPr>
          <p:cNvSpPr>
            <a:spLocks noGrp="1"/>
          </p:cNvSpPr>
          <p:nvPr>
            <p:ph type="ctrTitle"/>
          </p:nvPr>
        </p:nvSpPr>
        <p:spPr>
          <a:xfrm>
            <a:off x="2133600" y="341375"/>
            <a:ext cx="7717536" cy="1095947"/>
          </a:xfrm>
        </p:spPr>
        <p:txBody>
          <a:bodyPr/>
          <a:lstStyle/>
          <a:p>
            <a:r>
              <a:rPr lang="es-PE" dirty="0"/>
              <a:t>CODIGO LIMPIO</a:t>
            </a:r>
          </a:p>
        </p:txBody>
      </p:sp>
      <p:sp>
        <p:nvSpPr>
          <p:cNvPr id="3" name="Subtítulo 2">
            <a:extLst>
              <a:ext uri="{FF2B5EF4-FFF2-40B4-BE49-F238E27FC236}">
                <a16:creationId xmlns:a16="http://schemas.microsoft.com/office/drawing/2014/main" id="{B002FF11-30D2-4BDC-8F47-566C2296406E}"/>
              </a:ext>
            </a:extLst>
          </p:cNvPr>
          <p:cNvSpPr>
            <a:spLocks noGrp="1"/>
          </p:cNvSpPr>
          <p:nvPr>
            <p:ph type="subTitle" idx="1"/>
          </p:nvPr>
        </p:nvSpPr>
        <p:spPr>
          <a:xfrm>
            <a:off x="682752" y="1633728"/>
            <a:ext cx="10997184" cy="5047488"/>
          </a:xfrm>
        </p:spPr>
        <p:txBody>
          <a:bodyPr/>
          <a:lstStyle/>
          <a:p>
            <a:pPr algn="l"/>
            <a:r>
              <a:rPr lang="es-PE" sz="3600" u="sng" dirty="0"/>
              <a:t>DEFINICION:</a:t>
            </a:r>
          </a:p>
          <a:p>
            <a:r>
              <a:rPr lang="es-PE" sz="3200" b="1" i="1" dirty="0"/>
              <a:t>La lógica debe ser directa para evitar errores ocultos, </a:t>
            </a:r>
            <a:r>
              <a:rPr lang="es-PE" sz="3200" i="1" dirty="0"/>
              <a:t>las dependencias deben de ser mínimas para facilitar el mantenimiento, el procesamiento de errores completo y sujeto a una estrategia articulada, y el rendimiento debe ser optimo para que los usuarios no tiendan a estropear el código con optimizaciones sin sentido. </a:t>
            </a:r>
            <a:r>
              <a:rPr lang="es-PE" sz="3200" b="1" i="1" dirty="0"/>
              <a:t>El código limpio hace bien una cosa.</a:t>
            </a:r>
            <a:endParaRPr lang="es-PE" sz="3200" u="sng" dirty="0"/>
          </a:p>
        </p:txBody>
      </p:sp>
    </p:spTree>
    <p:extLst>
      <p:ext uri="{BB962C8B-B14F-4D97-AF65-F5344CB8AC3E}">
        <p14:creationId xmlns:p14="http://schemas.microsoft.com/office/powerpoint/2010/main" val="56271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1EAA33E-DDBC-4722-AD0B-2069658E41B9}"/>
              </a:ext>
            </a:extLst>
          </p:cNvPr>
          <p:cNvSpPr>
            <a:spLocks noGrp="1"/>
          </p:cNvSpPr>
          <p:nvPr>
            <p:ph idx="1"/>
          </p:nvPr>
        </p:nvSpPr>
        <p:spPr>
          <a:xfrm>
            <a:off x="646176" y="792480"/>
            <a:ext cx="10777728" cy="5474208"/>
          </a:xfrm>
        </p:spPr>
        <p:txBody>
          <a:bodyPr>
            <a:normAutofit/>
          </a:bodyPr>
          <a:lstStyle/>
          <a:p>
            <a:r>
              <a:rPr lang="es-PE" sz="4000" dirty="0"/>
              <a:t>Cualidades:</a:t>
            </a:r>
          </a:p>
          <a:p>
            <a:r>
              <a:rPr lang="es-PE" b="1" dirty="0"/>
              <a:t>1.El código malo hace demasiadas cosas - el código limpio es enfocado:</a:t>
            </a:r>
          </a:p>
          <a:p>
            <a:r>
              <a:rPr lang="es-PE" dirty="0"/>
              <a:t>    Dicho de otra manera, una clase debe tener una y sólo una causa por la cual pueda ser modificada.</a:t>
            </a:r>
          </a:p>
          <a:p>
            <a:endParaRPr lang="es-PE" dirty="0"/>
          </a:p>
          <a:p>
            <a:r>
              <a:rPr lang="es-PE" b="1" dirty="0"/>
              <a:t>2.No debe ser redundante:</a:t>
            </a:r>
          </a:p>
          <a:p>
            <a:r>
              <a:rPr lang="es-PE" dirty="0"/>
              <a:t> Cuando se aplica correctamente el principio DRY, la modificación de un único elemento del sistema no           requiere cambios en otros elementos que no tengan relación lógica.</a:t>
            </a:r>
          </a:p>
          <a:p>
            <a:endParaRPr lang="es-PE" dirty="0"/>
          </a:p>
          <a:p>
            <a:pPr marL="0" indent="0">
              <a:buNone/>
            </a:pPr>
            <a:endParaRPr lang="es-PE" dirty="0"/>
          </a:p>
          <a:p>
            <a:pPr marL="0" indent="0">
              <a:buNone/>
            </a:pPr>
            <a:endParaRPr lang="es-PE" dirty="0"/>
          </a:p>
          <a:p>
            <a:endParaRPr lang="es-PE" dirty="0"/>
          </a:p>
        </p:txBody>
      </p:sp>
    </p:spTree>
    <p:extLst>
      <p:ext uri="{BB962C8B-B14F-4D97-AF65-F5344CB8AC3E}">
        <p14:creationId xmlns:p14="http://schemas.microsoft.com/office/powerpoint/2010/main" val="334473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F2BE8-FABF-4F81-BEFA-210654B8B16D}"/>
              </a:ext>
            </a:extLst>
          </p:cNvPr>
          <p:cNvSpPr>
            <a:spLocks noGrp="1"/>
          </p:cNvSpPr>
          <p:nvPr>
            <p:ph type="ctrTitle"/>
          </p:nvPr>
        </p:nvSpPr>
        <p:spPr>
          <a:xfrm>
            <a:off x="743182" y="574614"/>
            <a:ext cx="7593496" cy="848140"/>
          </a:xfrm>
        </p:spPr>
        <p:txBody>
          <a:bodyPr>
            <a:normAutofit fontScale="90000"/>
          </a:bodyPr>
          <a:lstStyle/>
          <a:p>
            <a:r>
              <a:rPr lang="es-PE" b="1" u="sng" strike="sngStrike" dirty="0">
                <a:effectLst>
                  <a:outerShdw blurRad="38100" dist="38100" dir="2700000" algn="tl">
                    <a:srgbClr val="000000">
                      <a:alpha val="43137"/>
                    </a:srgbClr>
                  </a:outerShdw>
                </a:effectLst>
                <a:latin typeface="Bradley Hand ITC" panose="03070402050302030203" pitchFamily="66" charset="0"/>
              </a:rPr>
              <a:t>CARACTERISTICAS </a:t>
            </a:r>
          </a:p>
        </p:txBody>
      </p:sp>
      <p:sp>
        <p:nvSpPr>
          <p:cNvPr id="3" name="Subtítulo 2">
            <a:extLst>
              <a:ext uri="{FF2B5EF4-FFF2-40B4-BE49-F238E27FC236}">
                <a16:creationId xmlns:a16="http://schemas.microsoft.com/office/drawing/2014/main" id="{5AD47184-FA87-4A4E-BDAC-E44FCC93641A}"/>
              </a:ext>
            </a:extLst>
          </p:cNvPr>
          <p:cNvSpPr>
            <a:spLocks noGrp="1"/>
          </p:cNvSpPr>
          <p:nvPr>
            <p:ph type="subTitle" idx="1"/>
          </p:nvPr>
        </p:nvSpPr>
        <p:spPr>
          <a:xfrm>
            <a:off x="1017502" y="1755119"/>
            <a:ext cx="9184589" cy="3770470"/>
          </a:xfrm>
        </p:spPr>
        <p:txBody>
          <a:bodyPr/>
          <a:lstStyle/>
          <a:p>
            <a:pPr algn="l"/>
            <a:r>
              <a:rPr lang="es-PE" b="1" u="sng" dirty="0"/>
              <a:t>Que sea extendido fácilmente por cualquier otro desarrollador:</a:t>
            </a:r>
          </a:p>
          <a:p>
            <a:endParaRPr lang="es-PE" dirty="0"/>
          </a:p>
          <a:p>
            <a:r>
              <a:rPr lang="es-PE" dirty="0"/>
              <a:t>No tortures a otros desarrolladores creando  desarrolladores no escriben códigos para sí mismos, o peor. Para el compilador escriben códigos para otros desarrolladores. No se trata de ser egoísta código que sean difíciles de extender y mantener. Además, en algunos meses es posible que nosotros mismos seamos el "otro desarrollador".</a:t>
            </a:r>
          </a:p>
          <a:p>
            <a:endParaRPr lang="es-PE" dirty="0"/>
          </a:p>
        </p:txBody>
      </p:sp>
    </p:spTree>
    <p:extLst>
      <p:ext uri="{BB962C8B-B14F-4D97-AF65-F5344CB8AC3E}">
        <p14:creationId xmlns:p14="http://schemas.microsoft.com/office/powerpoint/2010/main" val="185433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2C1D5-765F-4AE8-BF0E-FF71AECD5EC2}"/>
              </a:ext>
            </a:extLst>
          </p:cNvPr>
          <p:cNvSpPr>
            <a:spLocks noGrp="1"/>
          </p:cNvSpPr>
          <p:nvPr>
            <p:ph type="title"/>
          </p:nvPr>
        </p:nvSpPr>
        <p:spPr/>
        <p:txBody>
          <a:bodyPr/>
          <a:lstStyle/>
          <a:p>
            <a:pPr algn="ctr"/>
            <a:r>
              <a:rPr lang="es-PE" dirty="0"/>
              <a:t>Más pequeño, mejor</a:t>
            </a:r>
          </a:p>
        </p:txBody>
      </p:sp>
      <p:sp>
        <p:nvSpPr>
          <p:cNvPr id="3" name="Marcador de contenido 2">
            <a:extLst>
              <a:ext uri="{FF2B5EF4-FFF2-40B4-BE49-F238E27FC236}">
                <a16:creationId xmlns:a16="http://schemas.microsoft.com/office/drawing/2014/main" id="{D24CED6F-5F97-4A2D-B6AE-E4457C850870}"/>
              </a:ext>
            </a:extLst>
          </p:cNvPr>
          <p:cNvSpPr>
            <a:spLocks noGrp="1"/>
          </p:cNvSpPr>
          <p:nvPr>
            <p:ph idx="1"/>
          </p:nvPr>
        </p:nvSpPr>
        <p:spPr>
          <a:xfrm>
            <a:off x="838200" y="1825625"/>
            <a:ext cx="11075504" cy="2666862"/>
          </a:xfrm>
        </p:spPr>
        <p:txBody>
          <a:bodyPr/>
          <a:lstStyle/>
          <a:p>
            <a:r>
              <a:rPr lang="es-PE" dirty="0"/>
              <a:t>El código debería ser mínimo. Tanto las clases como los métodos deberían ser cortos, preferentemente con pocas líneas de código. Debe estar bien dividido. Mientras mejor dividamos el código, más fácil se vuelve leerlo. Este principio puede influenciar positivamente al punto de facilitar la comprensión del código cuando lo lean otros desarrolladores.</a:t>
            </a:r>
          </a:p>
        </p:txBody>
      </p:sp>
    </p:spTree>
    <p:extLst>
      <p:ext uri="{BB962C8B-B14F-4D97-AF65-F5344CB8AC3E}">
        <p14:creationId xmlns:p14="http://schemas.microsoft.com/office/powerpoint/2010/main" val="227891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PE" sz="13800" dirty="0"/>
              <a:t>EJEMPLOS</a:t>
            </a:r>
          </a:p>
        </p:txBody>
      </p:sp>
    </p:spTree>
    <p:extLst>
      <p:ext uri="{BB962C8B-B14F-4D97-AF65-F5344CB8AC3E}">
        <p14:creationId xmlns:p14="http://schemas.microsoft.com/office/powerpoint/2010/main" val="217535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ejemplos de codigo de  lim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484785"/>
            <a:ext cx="8496944" cy="382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1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620689"/>
            <a:ext cx="8836742" cy="53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3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ejemplos de codigo de  lim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908720"/>
            <a:ext cx="80391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2879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23</TotalTime>
  <Words>258</Words>
  <Application>Microsoft Office PowerPoint</Application>
  <PresentationFormat>Panorámica</PresentationFormat>
  <Paragraphs>25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Bradley Hand ITC</vt:lpstr>
      <vt:lpstr>Century Gothic</vt:lpstr>
      <vt:lpstr>Estela de condensación</vt:lpstr>
      <vt:lpstr>CODIGO LIMPIO</vt:lpstr>
      <vt:lpstr>CODIGO LIMPIO</vt:lpstr>
      <vt:lpstr>Presentación de PowerPoint</vt:lpstr>
      <vt:lpstr>CARACTERISTICAS </vt:lpstr>
      <vt:lpstr>Más pequeño, mejor</vt:lpstr>
      <vt:lpstr>EJEMPLOS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CARACTERISTICAS</dc:title>
  <dc:creator>SANTANA</dc:creator>
  <cp:lastModifiedBy>miguel paredes</cp:lastModifiedBy>
  <cp:revision>5</cp:revision>
  <dcterms:created xsi:type="dcterms:W3CDTF">2017-10-21T19:06:50Z</dcterms:created>
  <dcterms:modified xsi:type="dcterms:W3CDTF">2017-10-23T18:54:24Z</dcterms:modified>
</cp:coreProperties>
</file>