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heleanstartu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TlEM8vmjbA&amp;feature=youtu.b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38797" y="3431610"/>
            <a:ext cx="8791575" cy="2387600"/>
          </a:xfrm>
        </p:spPr>
        <p:txBody>
          <a:bodyPr>
            <a:noAutofit/>
          </a:bodyPr>
          <a:lstStyle/>
          <a:p>
            <a:r>
              <a:rPr lang="es-MX" sz="19900" dirty="0" smtClean="0"/>
              <a:t>LEAN UX</a:t>
            </a:r>
            <a:endParaRPr lang="es-MX" sz="19900" dirty="0"/>
          </a:p>
        </p:txBody>
      </p:sp>
    </p:spTree>
    <p:extLst>
      <p:ext uri="{BB962C8B-B14F-4D97-AF65-F5344CB8AC3E}">
        <p14:creationId xmlns:p14="http://schemas.microsoft.com/office/powerpoint/2010/main" val="9277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INTRODUCCION.-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5274886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Y un largo etcétera. Durante muchos años fue necesario que creáramos este corpus porque nuestras disciplinas necesitaban de técnicas, herramientas y entregables que las posicionaran frente a las demás. Pero en el proceso </a:t>
            </a:r>
            <a:r>
              <a:rPr lang="es-MX" b="1" dirty="0"/>
              <a:t>perdimos de foco a nuestros clientes</a:t>
            </a:r>
            <a:r>
              <a:rPr lang="es-MX" dirty="0"/>
              <a:t> para quienes hablamos un lenguaje incomprensible o en el mejor de los casos muy lejano al suyo, el del negocio.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2" descr="Resultado de imagen para lean ux CONCLU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25" y="-371960"/>
            <a:ext cx="3964686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Estructura.-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5150900" cy="3541714"/>
          </a:xfrm>
        </p:spPr>
        <p:txBody>
          <a:bodyPr>
            <a:normAutofit/>
          </a:bodyPr>
          <a:lstStyle/>
          <a:p>
            <a:pPr lvl="0"/>
            <a:r>
              <a:rPr lang="es-MX" dirty="0"/>
              <a:t>Mapas </a:t>
            </a:r>
            <a:r>
              <a:rPr lang="es-MX" dirty="0" smtClean="0"/>
              <a:t>mentales</a:t>
            </a:r>
            <a:r>
              <a:rPr lang="es-MX" dirty="0"/>
              <a:t> </a:t>
            </a:r>
          </a:p>
          <a:p>
            <a:pPr lvl="0"/>
            <a:r>
              <a:rPr lang="es-MX" dirty="0"/>
              <a:t>Mapas </a:t>
            </a:r>
            <a:r>
              <a:rPr lang="es-MX" dirty="0" smtClean="0"/>
              <a:t>conceptuales</a:t>
            </a:r>
            <a:endParaRPr lang="es-MX" dirty="0"/>
          </a:p>
          <a:p>
            <a:pPr lvl="0"/>
            <a:r>
              <a:rPr lang="es-MX" dirty="0"/>
              <a:t>Mapas de sitio</a:t>
            </a:r>
          </a:p>
          <a:p>
            <a:pPr lvl="0"/>
            <a:r>
              <a:rPr lang="es-MX" dirty="0" smtClean="0"/>
              <a:t>Personas</a:t>
            </a:r>
            <a:endParaRPr lang="es-MX" dirty="0"/>
          </a:p>
          <a:p>
            <a:pPr lvl="0"/>
            <a:r>
              <a:rPr lang="es-MX" dirty="0"/>
              <a:t>Pruebas de </a:t>
            </a:r>
            <a:r>
              <a:rPr lang="es-MX" dirty="0" smtClean="0"/>
              <a:t>usabilidad</a:t>
            </a:r>
            <a:endParaRPr lang="es-MX" dirty="0"/>
          </a:p>
          <a:p>
            <a:pPr lvl="0"/>
            <a:r>
              <a:rPr lang="es-MX" dirty="0"/>
              <a:t>Escenarios</a:t>
            </a:r>
          </a:p>
          <a:p>
            <a:endParaRPr lang="es-MX" dirty="0"/>
          </a:p>
        </p:txBody>
      </p:sp>
      <p:pic>
        <p:nvPicPr>
          <p:cNvPr id="2050" name="Picture 2" descr="Resultado de imagen para lean ux map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29" y="1118001"/>
            <a:ext cx="6224427" cy="467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Caracteristicas</a:t>
            </a:r>
            <a:r>
              <a:rPr lang="es-MX" dirty="0" smtClean="0"/>
              <a:t>.-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4577463" cy="4724750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La mayoría de los conceptos que están detrás de Lean UX surgen del movimiento </a:t>
            </a:r>
            <a:r>
              <a:rPr lang="es-MX" dirty="0">
                <a:hlinkClick r:id="rId2"/>
              </a:rPr>
              <a:t>Lean </a:t>
            </a:r>
            <a:r>
              <a:rPr lang="es-MX" dirty="0" err="1">
                <a:hlinkClick r:id="rId2"/>
              </a:rPr>
              <a:t>Startup</a:t>
            </a:r>
            <a:r>
              <a:rPr lang="es-MX" dirty="0"/>
              <a:t>, basado a su vez en las metodologías Lean, un tipo particular de metodologías ágiles. El movimiento Lean </a:t>
            </a:r>
            <a:r>
              <a:rPr lang="es-MX" dirty="0" err="1"/>
              <a:t>Startup</a:t>
            </a:r>
            <a:r>
              <a:rPr lang="es-MX" dirty="0"/>
              <a:t> fue fundado por Eric </a:t>
            </a:r>
            <a:r>
              <a:rPr lang="es-MX" dirty="0" err="1"/>
              <a:t>Ries</a:t>
            </a:r>
            <a:r>
              <a:rPr lang="es-MX" dirty="0"/>
              <a:t> y se basa en cinco postulados: 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  <a:p>
            <a:r>
              <a:rPr lang="es-MX" dirty="0"/>
              <a:t>Hay emprendedores en todos lados </a:t>
            </a:r>
          </a:p>
          <a:p>
            <a:r>
              <a:rPr lang="es-MX" dirty="0"/>
              <a:t>Emprender es administrar </a:t>
            </a:r>
          </a:p>
          <a:p>
            <a:r>
              <a:rPr lang="es-MX" dirty="0"/>
              <a:t>Generar conocimiento validado </a:t>
            </a:r>
          </a:p>
          <a:p>
            <a:r>
              <a:rPr lang="es-MX" dirty="0"/>
              <a:t>Innovación medible </a:t>
            </a:r>
          </a:p>
          <a:p>
            <a:r>
              <a:rPr lang="es-MX" dirty="0"/>
              <a:t>Proceso </a:t>
            </a:r>
            <a:r>
              <a:rPr lang="es-MX" dirty="0" err="1"/>
              <a:t>Build-Measure-Learn</a:t>
            </a:r>
            <a:r>
              <a:rPr lang="es-MX" dirty="0"/>
              <a:t> (construir – medir – aprender)</a:t>
            </a:r>
          </a:p>
          <a:p>
            <a:endParaRPr lang="es-MX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71" y="0"/>
            <a:ext cx="4104115" cy="596826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450" y="618518"/>
            <a:ext cx="9905998" cy="1478570"/>
          </a:xfrm>
        </p:spPr>
        <p:txBody>
          <a:bodyPr/>
          <a:lstStyle/>
          <a:p>
            <a:r>
              <a:rPr lang="es-MX" dirty="0" smtClean="0"/>
              <a:t>Video.-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18519"/>
            <a:ext cx="6475411" cy="44184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800451" y="1779459"/>
            <a:ext cx="2872648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https://www.youtube.com/watch?v=KTlEM8vmjbA&amp;feature=youtu.be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Conclusiones.-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3895537" cy="4492276"/>
          </a:xfrm>
        </p:spPr>
        <p:txBody>
          <a:bodyPr>
            <a:normAutofit/>
          </a:bodyPr>
          <a:lstStyle/>
          <a:p>
            <a:r>
              <a:rPr lang="es-MX" b="1" dirty="0"/>
              <a:t>Equipos multifuncionales</a:t>
            </a:r>
            <a:endParaRPr lang="es-MX" dirty="0"/>
          </a:p>
          <a:p>
            <a:r>
              <a:rPr lang="es-MX" b="1" dirty="0"/>
              <a:t>Equipos pequeños, dedicados y </a:t>
            </a:r>
            <a:r>
              <a:rPr lang="es-MX" b="1" dirty="0" err="1"/>
              <a:t>coubicados</a:t>
            </a:r>
            <a:endParaRPr lang="es-MX" dirty="0"/>
          </a:p>
          <a:p>
            <a:r>
              <a:rPr lang="es-MX" b="1" dirty="0"/>
              <a:t>Progreso es igual a resultados</a:t>
            </a:r>
            <a:endParaRPr lang="es-MX" dirty="0"/>
          </a:p>
          <a:p>
            <a:r>
              <a:rPr lang="es-MX" b="1" dirty="0"/>
              <a:t>Centrado en los problemas</a:t>
            </a:r>
            <a:endParaRPr lang="es-MX" dirty="0"/>
          </a:p>
          <a:p>
            <a:r>
              <a:rPr lang="es-MX" b="1" dirty="0"/>
              <a:t>Eliminación del despilfarro</a:t>
            </a:r>
            <a:endParaRPr lang="es-MX" dirty="0"/>
          </a:p>
          <a:p>
            <a:r>
              <a:rPr lang="es-MX" b="1" dirty="0"/>
              <a:t>Lotes pequeños</a:t>
            </a:r>
            <a:endParaRPr lang="es-MX" dirty="0"/>
          </a:p>
          <a:p>
            <a:endParaRPr lang="es-MX" dirty="0"/>
          </a:p>
        </p:txBody>
      </p:sp>
      <p:pic>
        <p:nvPicPr>
          <p:cNvPr id="5" name="Picture 2" descr="Resultado de imagen para lean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790413"/>
            <a:ext cx="5005952" cy="47734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ANEXOS</a:t>
            </a:r>
            <a:br>
              <a:rPr lang="es-MX" dirty="0" smtClean="0"/>
            </a:br>
            <a:r>
              <a:rPr lang="es-ES" b="1" dirty="0"/>
              <a:t>-https://bbvaopen4u.com/es/actualidad/lean-</a:t>
            </a:r>
            <a:r>
              <a:rPr lang="es-ES" b="1" dirty="0" err="1"/>
              <a:t>ux</a:t>
            </a:r>
            <a:r>
              <a:rPr lang="es-ES" b="1" dirty="0"/>
              <a:t>-que-es-y-como-ayuda-los-usuarios</a:t>
            </a:r>
            <a:endParaRPr lang="es-MX" dirty="0"/>
          </a:p>
          <a:p>
            <a:r>
              <a:rPr lang="es-ES" dirty="0"/>
              <a:t>-https://www.amazon.es/Lean-UX-2e-Jeff-Gothelf/dp/1491953608</a:t>
            </a:r>
            <a:endParaRPr lang="es-MX" dirty="0"/>
          </a:p>
          <a:p>
            <a:r>
              <a:rPr lang="es-ES" dirty="0"/>
              <a:t>-https://www.ida.cl/blog/estrategia-digital/principios-metodologia-lean-ux/</a:t>
            </a:r>
            <a:endParaRPr lang="es-MX" dirty="0"/>
          </a:p>
          <a:p>
            <a:r>
              <a:rPr lang="es-ES" dirty="0"/>
              <a:t> 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0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</TotalTime>
  <Words>91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Circuito</vt:lpstr>
      <vt:lpstr>LEAN UX</vt:lpstr>
      <vt:lpstr>INTRODUCCION.-</vt:lpstr>
      <vt:lpstr>Estructura.- </vt:lpstr>
      <vt:lpstr>Caracteristicas.-</vt:lpstr>
      <vt:lpstr>Video.-</vt:lpstr>
      <vt:lpstr>Conclusiones.-</vt:lpstr>
      <vt:lpstr>GRACIAS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OFICINA</dc:creator>
  <cp:lastModifiedBy>OFICINA</cp:lastModifiedBy>
  <cp:revision>2</cp:revision>
  <dcterms:created xsi:type="dcterms:W3CDTF">2017-10-23T16:33:30Z</dcterms:created>
  <dcterms:modified xsi:type="dcterms:W3CDTF">2017-10-23T16:50:40Z</dcterms:modified>
</cp:coreProperties>
</file>