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62" r:id="rId3"/>
    <p:sldId id="264" r:id="rId4"/>
    <p:sldId id="263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0" autoAdjust="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444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541348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mp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pantall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n 5" descr="daniel-rueda-silva-fotocarne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9" y="1359545"/>
            <a:ext cx="2069455" cy="206945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929769" y="1357236"/>
            <a:ext cx="41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Fernando Yucsan Chang Cam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924684" y="1782585"/>
            <a:ext cx="327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Experiencia Académica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936335" y="2143762"/>
            <a:ext cx="54298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00" dirty="0"/>
              <a:t>En relación con su experiencia profesional, es profesor </a:t>
            </a:r>
            <a:r>
              <a:rPr lang="es-ES" sz="1300" dirty="0" smtClean="0"/>
              <a:t>titular </a:t>
            </a:r>
            <a:r>
              <a:rPr lang="es-ES" sz="1300" dirty="0"/>
              <a:t>de Marketing de la Universidad Carlos III de Madrid. </a:t>
            </a:r>
          </a:p>
          <a:p>
            <a:pPr algn="just"/>
            <a:r>
              <a:rPr lang="es-ES" sz="1300" dirty="0"/>
              <a:t>Director del Círculo de Investigación Internacional </a:t>
            </a:r>
            <a:r>
              <a:rPr lang="es-ES" sz="1300" dirty="0" smtClean="0"/>
              <a:t>en </a:t>
            </a:r>
            <a:r>
              <a:rPr lang="es-ES" sz="1300" dirty="0"/>
              <a:t>Marketing y Competitividad de </a:t>
            </a:r>
            <a:r>
              <a:rPr lang="es-ES" sz="1300" dirty="0" smtClean="0"/>
              <a:t>Empresas (</a:t>
            </a:r>
            <a:r>
              <a:rPr lang="es-ES" sz="1300" dirty="0" err="1"/>
              <a:t>MarketinGroup</a:t>
            </a:r>
            <a:r>
              <a:rPr lang="es-ES" sz="1300" dirty="0" smtClean="0"/>
              <a:t>)desarrollando </a:t>
            </a:r>
            <a:r>
              <a:rPr lang="es-ES" sz="1300" dirty="0"/>
              <a:t>proyectos de peritajes de marcas para los tribunales </a:t>
            </a:r>
            <a:r>
              <a:rPr lang="es-ES" sz="1300" dirty="0" smtClean="0"/>
              <a:t>superiores </a:t>
            </a:r>
            <a:r>
              <a:rPr lang="es-ES" sz="1300" dirty="0"/>
              <a:t>europeos, en áreas de confusión, competencia desleal </a:t>
            </a:r>
            <a:r>
              <a:rPr lang="es-ES" sz="1300" dirty="0" smtClean="0"/>
              <a:t>y </a:t>
            </a:r>
            <a:r>
              <a:rPr lang="es-ES" sz="1300" dirty="0"/>
              <a:t>dilución de marcas.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924684" y="3549781"/>
            <a:ext cx="327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Publicaciones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36335" y="3870067"/>
            <a:ext cx="5429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00" dirty="0"/>
              <a:t>Es Autor y coautor de 10 libros de diversa temática (Dirección de Marketing</a:t>
            </a:r>
            <a:r>
              <a:rPr lang="es-ES" sz="1300" dirty="0" smtClean="0"/>
              <a:t>, Conducta </a:t>
            </a:r>
            <a:r>
              <a:rPr lang="es-ES" sz="1300" dirty="0"/>
              <a:t>del Consumidor, Cómo escribir y publicar una tesis doctoral, </a:t>
            </a:r>
            <a:r>
              <a:rPr lang="es-ES" sz="1300" dirty="0" smtClean="0"/>
              <a:t>Promoción </a:t>
            </a:r>
            <a:r>
              <a:rPr lang="es-ES" sz="1300" dirty="0"/>
              <a:t>y Ventas, Formación de Formadores, entre otros.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924684" y="4808076"/>
            <a:ext cx="327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Cargo Actual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936335" y="5093409"/>
            <a:ext cx="5429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00" dirty="0"/>
              <a:t>Actualmente es Profesor del Área Académica de Marketing, </a:t>
            </a:r>
          </a:p>
          <a:p>
            <a:pPr algn="just"/>
            <a:r>
              <a:rPr lang="es-ES" sz="1300" dirty="0"/>
              <a:t>Ventas y Responsabilidad Social en </a:t>
            </a:r>
            <a:r>
              <a:rPr lang="es-ES" sz="1300" dirty="0" smtClean="0"/>
              <a:t>CENTRUM </a:t>
            </a:r>
            <a:r>
              <a:rPr lang="es-ES" sz="1300" dirty="0"/>
              <a:t>Católica </a:t>
            </a:r>
            <a:r>
              <a:rPr lang="es-ES" sz="1300" dirty="0" err="1"/>
              <a:t>Graduate</a:t>
            </a:r>
            <a:r>
              <a:rPr lang="es-ES" sz="1300" dirty="0"/>
              <a:t> Business </a:t>
            </a:r>
            <a:r>
              <a:rPr lang="es-ES" sz="1300" dirty="0" err="1"/>
              <a:t>School</a:t>
            </a:r>
            <a:r>
              <a:rPr lang="es-E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7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124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simple-light-2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Maylen Diaz Natividad</dc:creator>
  <cp:lastModifiedBy>Lucila de la cruz Rojas</cp:lastModifiedBy>
  <cp:revision>35</cp:revision>
  <dcterms:modified xsi:type="dcterms:W3CDTF">2017-08-26T17:45:27Z</dcterms:modified>
</cp:coreProperties>
</file>