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23"/>
  </p:notesMasterIdLst>
  <p:sldIdLst>
    <p:sldId id="279" r:id="rId3"/>
    <p:sldId id="277" r:id="rId4"/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50F11-F1C4-40BD-AF96-9FA2B381BCAB}" type="datetimeFigureOut">
              <a:rPr lang="es-PE" smtClean="0"/>
              <a:t>26/08/2017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4CC5A-4A4F-4564-9796-C91371AE22B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0594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7460D-D693-8347-8360-2D378A59F7B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316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4CC5A-4A4F-4564-9796-C91371AE22B7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693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34C480E-43D4-4E53-809D-E59C87691F95}" type="datetime1">
              <a:rPr lang="es-PE" smtClean="0"/>
              <a:t>26/08/2017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r>
              <a:rPr lang="es-PE" smtClean="0"/>
              <a:t>Mg. Blanca Zavala Alfaro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1F01E8-AD7A-4D0B-839A-E9986EB8A462}" type="slidenum">
              <a:rPr lang="es-PE" smtClean="0"/>
              <a:t>‹Nº›</a:t>
            </a:fld>
            <a:endParaRPr lang="es-PE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807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C885-A484-469F-AD65-AA386D229B81}" type="datetime1">
              <a:rPr lang="es-PE" smtClean="0"/>
              <a:t>26/08/2017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Mg. Blanca Zavala Alfaro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1E8-AD7A-4D0B-839A-E9986EB8A4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246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9833-2087-4D2C-ACCF-2B90BCC679CD}" type="datetime1">
              <a:rPr lang="es-PE" smtClean="0"/>
              <a:t>26/08/2017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Mg. Blanca Zavala Alfaro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1E8-AD7A-4D0B-839A-E9986EB8A4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0486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6E03-AFC9-417B-B881-0626B04514F3}" type="datetime1">
              <a:rPr lang="es-PE" smtClean="0"/>
              <a:t>26/08/2017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Mg. Blanca Zavala Alfaro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1E8-AD7A-4D0B-839A-E9986EB8A462}" type="slidenum">
              <a:rPr lang="es-PE" smtClean="0"/>
              <a:t>‹Nº›</a:t>
            </a:fld>
            <a:endParaRPr lang="es-PE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4222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5D1E-4126-4606-892B-9011E00CC616}" type="datetime1">
              <a:rPr lang="es-PE" smtClean="0"/>
              <a:t>26/08/2017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Mg. Blanca Zavala Alfaro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1E8-AD7A-4D0B-839A-E9986EB8A4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0610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37B-E3B3-4A75-9CAA-C92CAA65F603}" type="datetime1">
              <a:rPr lang="es-PE" smtClean="0"/>
              <a:t>26/08/2017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Mg. Blanca Zavala Alfaro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1E8-AD7A-4D0B-839A-E9986EB8A4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1007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5BAD-02AD-411B-9E1B-5681D3BFB7D1}" type="datetime1">
              <a:rPr lang="es-PE" smtClean="0"/>
              <a:t>26/08/2017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Mg. Blanca Zavala Alfaro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1E8-AD7A-4D0B-839A-E9986EB8A4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0542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FBC4-2E88-4BD5-B2DC-B0810070DD0C}" type="datetime1">
              <a:rPr lang="es-PE" smtClean="0"/>
              <a:t>26/08/2017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Mg. Blanca Zavala Alfaro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1E8-AD7A-4D0B-839A-E9986EB8A4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908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02E5-921D-4A06-96EC-6921D41A01E2}" type="datetime1">
              <a:rPr lang="es-PE" smtClean="0"/>
              <a:t>26/08/2017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Mg. Blanca Zavala Alfaro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1E8-AD7A-4D0B-839A-E9986EB8A4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1418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220-104B-5B47-B5D0-AA07A88CE33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26/08/2017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3E9-C2D6-244F-8AC1-45B69A22F7F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02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220-104B-5B47-B5D0-AA07A88CE33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26/08/2017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3E9-C2D6-244F-8AC1-45B69A22F7F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47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B68-0F45-457D-97B8-418ACCD2298B}" type="datetime1">
              <a:rPr lang="es-PE" smtClean="0"/>
              <a:t>26/08/2017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Mg. Blanca Zavala Alfaro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1E8-AD7A-4D0B-839A-E9986EB8A4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0990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220-104B-5B47-B5D0-AA07A88CE33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26/08/2017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3E9-C2D6-244F-8AC1-45B69A22F7F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188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220-104B-5B47-B5D0-AA07A88CE33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26/08/2017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3E9-C2D6-244F-8AC1-45B69A22F7F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012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220-104B-5B47-B5D0-AA07A88CE33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26/08/2017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3E9-C2D6-244F-8AC1-45B69A22F7F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2680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220-104B-5B47-B5D0-AA07A88CE33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26/08/2017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3E9-C2D6-244F-8AC1-45B69A22F7F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49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220-104B-5B47-B5D0-AA07A88CE33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26/08/2017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3E9-C2D6-244F-8AC1-45B69A22F7F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505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220-104B-5B47-B5D0-AA07A88CE33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26/08/2017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3E9-C2D6-244F-8AC1-45B69A22F7F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7395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220-104B-5B47-B5D0-AA07A88CE33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26/08/2017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3E9-C2D6-244F-8AC1-45B69A22F7F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8510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220-104B-5B47-B5D0-AA07A88CE33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26/08/2017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3E9-C2D6-244F-8AC1-45B69A22F7F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12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220-104B-5B47-B5D0-AA07A88CE33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26/08/2017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3E9-C2D6-244F-8AC1-45B69A22F7F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07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0190-A3AA-47E3-8FB2-605E98601B87}" type="datetime1">
              <a:rPr lang="es-PE" smtClean="0"/>
              <a:t>26/08/2017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Mg. Blanca Zavala Alfaro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1E8-AD7A-4D0B-839A-E9986EB8A4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756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822B-18E2-4CED-85D6-D77C51FAC568}" type="datetime1">
              <a:rPr lang="es-PE" smtClean="0"/>
              <a:t>26/08/2017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Mg. Blanca Zavala Alfaro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1E8-AD7A-4D0B-839A-E9986EB8A4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947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215E-7580-4FB8-8B40-60D9FCEED3B1}" type="datetime1">
              <a:rPr lang="es-PE" smtClean="0"/>
              <a:t>26/08/2017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Mg. Blanca Zavala Alfaro</a:t>
            </a:r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1E8-AD7A-4D0B-839A-E9986EB8A4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137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4D5B-3066-4094-8C1F-C0AE3491B08B}" type="datetime1">
              <a:rPr lang="es-PE" smtClean="0"/>
              <a:t>26/08/2017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Mg. Blanca Zavala Alfaro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1E8-AD7A-4D0B-839A-E9986EB8A4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640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498F-2964-49E0-9945-D46F489A43DA}" type="datetime1">
              <a:rPr lang="es-PE" smtClean="0"/>
              <a:t>26/08/2017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Mg. Blanca Zavala Alfaro</a:t>
            </a:r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1E8-AD7A-4D0B-839A-E9986EB8A4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271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9651-8F79-42A1-BF62-A808A3A5AF63}" type="datetime1">
              <a:rPr lang="es-PE" smtClean="0"/>
              <a:t>26/08/2017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Mg. Blanca Zavala Alfaro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1E8-AD7A-4D0B-839A-E9986EB8A4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65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692E-F583-4326-A2B0-59FA2B0C5567}" type="datetime1">
              <a:rPr lang="es-PE" smtClean="0"/>
              <a:t>26/08/2017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Mg. Blanca Zavala Alfaro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1E8-AD7A-4D0B-839A-E9986EB8A4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39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713C89-83E4-4156-9368-1C4C4B374DCD}" type="datetime1">
              <a:rPr lang="es-PE" smtClean="0"/>
              <a:t>26/08/2017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PE" smtClean="0"/>
              <a:t>Mg. Blanca Zavala Alfaro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31F01E8-AD7A-4D0B-839A-E9986EB8A4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858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AC90220-104B-5B47-B5D0-AA07A88CE336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26/08/2017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CEF13E9-C2D6-244F-8AC1-45B69A22F7F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8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amp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1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700011" y="360608"/>
            <a:ext cx="586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3) Tenemos 5 opciones para ayudarnos en nuestra búsqueda </a:t>
            </a:r>
            <a:endParaRPr lang="es-PE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54" y="845850"/>
            <a:ext cx="8201025" cy="42576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734179" y="1390172"/>
            <a:ext cx="3039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arenR" startAt="4"/>
            </a:pPr>
            <a:r>
              <a:rPr lang="es-PE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All</a:t>
            </a:r>
            <a:r>
              <a:rPr lang="es-PE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s-PE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types</a:t>
            </a:r>
            <a:endParaRPr lang="es-PE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s-PE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 (</a:t>
            </a:r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Todos los tipos</a:t>
            </a:r>
            <a:r>
              <a:rPr lang="es-PE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)</a:t>
            </a:r>
          </a:p>
          <a:p>
            <a:endParaRPr lang="es-PE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r>
              <a:rPr lang="es-PE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Podemos filtrar entre 4 opciones: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Journals (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revistas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book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series (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series de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libro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conferences and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proceedings (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conferencias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y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procedimientos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Trade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journals (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revistas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de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negocio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)</a:t>
            </a:r>
            <a:endParaRPr lang="es-PE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22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Mg. Blanca Zavala Alfaro</a:t>
            </a:r>
            <a:endParaRPr lang="es-PE"/>
          </a:p>
        </p:txBody>
      </p:sp>
      <p:sp>
        <p:nvSpPr>
          <p:cNvPr id="7" name="CuadroTexto 6"/>
          <p:cNvSpPr txBox="1"/>
          <p:nvPr/>
        </p:nvSpPr>
        <p:spPr>
          <a:xfrm>
            <a:off x="1700011" y="360608"/>
            <a:ext cx="586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3) Tenemos 5 opciones para ayudarnos en nuestra búsqueda </a:t>
            </a:r>
            <a:endParaRPr lang="es-PE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729940"/>
            <a:ext cx="8201025" cy="42576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886826" y="1390172"/>
            <a:ext cx="26526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arenR" startAt="5"/>
            </a:pPr>
            <a:r>
              <a:rPr lang="es-PE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2016</a:t>
            </a:r>
          </a:p>
          <a:p>
            <a:r>
              <a:rPr lang="es-PE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s-PE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  (Año)</a:t>
            </a:r>
          </a:p>
          <a:p>
            <a:endParaRPr lang="es-PE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r>
              <a:rPr lang="es-PE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Podemos elegir el año de publicación de la información que buscamos.</a:t>
            </a:r>
            <a:endParaRPr lang="es-PE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52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047481" y="2336270"/>
            <a:ext cx="6276078" cy="923330"/>
          </a:xfrm>
          <a:prstGeom prst="rect">
            <a:avLst/>
          </a:prstGeom>
          <a:solidFill>
            <a:srgbClr val="0070C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Ejemplo de Búsqueda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265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89396" y="528033"/>
            <a:ext cx="3915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Filtramos usando la opción </a:t>
            </a:r>
            <a:r>
              <a:rPr lang="es-P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</a:t>
            </a:r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y </a:t>
            </a:r>
            <a:r>
              <a:rPr lang="es-PE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</a:t>
            </a:r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, </a:t>
            </a:r>
          </a:p>
          <a:p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eligiendo </a:t>
            </a:r>
            <a:r>
              <a:rPr lang="es-PE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Peru</a:t>
            </a:r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y </a:t>
            </a:r>
            <a:r>
              <a:rPr lang="es-PE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2016</a:t>
            </a:r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,respectivamente.</a:t>
            </a:r>
          </a:p>
          <a:p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677" y="196737"/>
            <a:ext cx="63912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7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89396" y="528033"/>
            <a:ext cx="3915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2)    En la columna </a:t>
            </a:r>
            <a:r>
              <a:rPr lang="es-P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Tittle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nos indica el        título de cada documento en color azul y procederemos a darle clic al titulo del documento elegido, en este caso será: </a:t>
            </a:r>
          </a:p>
          <a:p>
            <a:endParaRPr lang="es-P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85" y="2149783"/>
            <a:ext cx="4233257" cy="8191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653" y="202372"/>
            <a:ext cx="64484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6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67425" y="824248"/>
            <a:ext cx="31166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3"/>
            </a:pPr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Iremos a la última fila llamada </a:t>
            </a:r>
            <a:r>
              <a:rPr lang="es-PE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Scope</a:t>
            </a:r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(</a:t>
            </a:r>
            <a:r>
              <a:rPr lang="es-PE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alcance</a:t>
            </a:r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) y luego miraremos a su lado derecho donde encontraremos un párrafo con el alcance del documento. </a:t>
            </a:r>
          </a:p>
          <a:p>
            <a:pPr marL="342900" indent="-342900">
              <a:buAutoNum type="arabicParenR" startAt="3"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pPr marL="342900" indent="-342900">
              <a:buAutoNum type="arabicParenR" startAt="3"/>
            </a:pPr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Al finalizar el párrafo entre paréntesis estará la palabra </a:t>
            </a:r>
            <a:r>
              <a:rPr lang="es-PE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Source</a:t>
            </a:r>
            <a:r>
              <a:rPr lang="es-P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en azul y le daremos clic.</a:t>
            </a:r>
            <a:endParaRPr lang="es-PE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endParaRPr lang="es-P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502" y="528302"/>
            <a:ext cx="83534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67425" y="824248"/>
            <a:ext cx="31166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5)   Debajo de la palabra </a:t>
            </a:r>
            <a:r>
              <a:rPr lang="es-P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Búsqueda</a:t>
            </a:r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que se encuentra en rojo, introduciremos alguna palabra que este relacionada con los artículos, reportes,etc que contenga la Revista de </a:t>
            </a:r>
            <a:r>
              <a:rPr lang="es-P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Gastroenterologia</a:t>
            </a:r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del </a:t>
            </a:r>
            <a:r>
              <a:rPr lang="es-P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Peru</a:t>
            </a:r>
            <a:endParaRPr lang="es-PE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endParaRPr lang="es-P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740" y="445227"/>
            <a:ext cx="67913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67425" y="824248"/>
            <a:ext cx="3116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6"/>
            </a:pPr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Para el ejemplo, </a:t>
            </a:r>
          </a:p>
          <a:p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 escribiremos “</a:t>
            </a:r>
            <a:r>
              <a:rPr lang="es-P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gastro</a:t>
            </a:r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”</a:t>
            </a:r>
            <a:endParaRPr lang="es-PE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endParaRPr lang="es-P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921" y="399916"/>
            <a:ext cx="74390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67425" y="824248"/>
            <a:ext cx="311668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7)   Tomando como ejemplo la primera búsqueda encontrada (</a:t>
            </a:r>
            <a:r>
              <a:rPr lang="es-PE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indicada con una flecha roja</a:t>
            </a:r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), procederemos a dar clic en “</a:t>
            </a:r>
            <a:r>
              <a:rPr lang="es-P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texto en español</a:t>
            </a:r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” que se encuentra escrito en color azul.</a:t>
            </a:r>
            <a:endParaRPr lang="es-PE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endParaRPr lang="es-P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241" y="372553"/>
            <a:ext cx="5931191" cy="538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67425" y="824248"/>
            <a:ext cx="31166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8)   Le daremos clic a “</a:t>
            </a:r>
            <a:r>
              <a:rPr lang="es-PE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pdf</a:t>
            </a:r>
            <a:r>
              <a:rPr lang="es-P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en Español</a:t>
            </a:r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” y se abrirá el documento completo en versión </a:t>
            </a:r>
            <a:r>
              <a:rPr lang="es-P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pdf</a:t>
            </a:r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en una nueva ventana, permitiéndonos descargarlo.</a:t>
            </a:r>
          </a:p>
          <a:p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985" y="220220"/>
            <a:ext cx="6312057" cy="509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Portad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2216087" y="3074502"/>
            <a:ext cx="8373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s-PE" sz="4000" b="1" dirty="0">
                <a:solidFill>
                  <a:schemeClr val="bg1"/>
                </a:solidFill>
                <a:latin typeface="Arial"/>
                <a:cs typeface="Arial"/>
              </a:rPr>
              <a:t>UNIVERSIDAD CÉSAR VALLEJO</a:t>
            </a:r>
            <a:endParaRPr lang="en-US" sz="4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216087" y="3662010"/>
            <a:ext cx="624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Arial"/>
                <a:cs typeface="Arial"/>
              </a:rPr>
              <a:t>REVISTAS DE ALTO IMPACTO</a:t>
            </a:r>
            <a:endParaRPr lang="es-E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207" y="5680651"/>
            <a:ext cx="8224217" cy="8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2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702755" y="2400664"/>
            <a:ext cx="23743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Gracias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442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21420000">
            <a:off x="983061" y="1692965"/>
            <a:ext cx="9755187" cy="2766528"/>
          </a:xfrm>
        </p:spPr>
        <p:txBody>
          <a:bodyPr>
            <a:normAutofit/>
          </a:bodyPr>
          <a:lstStyle/>
          <a:p>
            <a:r>
              <a:rPr lang="es-PE" dirty="0" smtClean="0"/>
              <a:t>SCIMAGOJR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0710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04" y="824248"/>
            <a:ext cx="7335486" cy="407927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700011" y="360608"/>
            <a:ext cx="383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1) Entrar a http://www.scimagojr.com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3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700011" y="360608"/>
            <a:ext cx="320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2</a:t>
            </a:r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) Darle clic a </a:t>
            </a:r>
            <a:r>
              <a:rPr lang="es-PE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Journal Rankings</a:t>
            </a:r>
            <a:endParaRPr lang="es-PE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321" y="729940"/>
            <a:ext cx="7467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700011" y="360608"/>
            <a:ext cx="586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3) Tenemos 5 opciones para ayudarnos en nuestra búsqueda </a:t>
            </a:r>
            <a:endParaRPr lang="es-PE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54" y="871607"/>
            <a:ext cx="8201025" cy="42576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886826" y="1390172"/>
            <a:ext cx="2652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arenR"/>
            </a:pPr>
            <a:r>
              <a:rPr lang="es-PE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All</a:t>
            </a:r>
            <a:r>
              <a:rPr lang="es-P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s-PE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subject</a:t>
            </a:r>
            <a:r>
              <a:rPr lang="es-P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s-PE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areas</a:t>
            </a:r>
            <a:endParaRPr lang="es-PE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pPr marL="342900" indent="-342900">
              <a:buAutoNum type="alphaUcParenR"/>
            </a:pPr>
            <a:r>
              <a:rPr lang="es-PE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All</a:t>
            </a:r>
            <a:r>
              <a:rPr lang="es-P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s-PE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subject</a:t>
            </a:r>
            <a:r>
              <a:rPr lang="es-P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s-PE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categories</a:t>
            </a:r>
            <a:endParaRPr lang="es-PE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pPr marL="342900" indent="-342900">
              <a:buAutoNum type="alphaUcParenR"/>
            </a:pPr>
            <a:r>
              <a:rPr lang="es-PE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All</a:t>
            </a:r>
            <a:r>
              <a:rPr lang="es-P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s-PE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regions</a:t>
            </a:r>
            <a:r>
              <a:rPr lang="es-P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/ </a:t>
            </a:r>
            <a:r>
              <a:rPr lang="es-PE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countries</a:t>
            </a:r>
            <a:endParaRPr lang="es-PE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pPr marL="342900" indent="-342900">
              <a:buAutoNum type="alphaUcParenR"/>
            </a:pPr>
            <a:r>
              <a:rPr lang="es-PE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All</a:t>
            </a:r>
            <a:r>
              <a:rPr lang="es-PE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s-PE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types</a:t>
            </a:r>
            <a:endParaRPr lang="es-PE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pPr marL="342900" indent="-342900">
              <a:buAutoNum type="alphaUcParenR"/>
            </a:pPr>
            <a:r>
              <a:rPr lang="es-PE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2016</a:t>
            </a:r>
            <a:endParaRPr lang="es-PE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04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700011" y="360608"/>
            <a:ext cx="586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3) Tenemos 5 opciones para ayudarnos en nuestra búsqueda </a:t>
            </a:r>
            <a:endParaRPr lang="es-PE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54" y="828814"/>
            <a:ext cx="8201025" cy="42576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783795" y="1480324"/>
            <a:ext cx="3206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arenR"/>
            </a:pPr>
            <a:r>
              <a:rPr lang="es-PE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All</a:t>
            </a:r>
            <a:r>
              <a:rPr lang="es-P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s-PE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subject</a:t>
            </a:r>
            <a:r>
              <a:rPr lang="es-P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áreas </a:t>
            </a:r>
          </a:p>
          <a:p>
            <a:r>
              <a:rPr lang="es-P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s-P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(</a:t>
            </a:r>
            <a:r>
              <a:rPr lang="es-PE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Todas las áreas de asignaturas</a:t>
            </a:r>
            <a:r>
              <a:rPr lang="es-P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)</a:t>
            </a:r>
          </a:p>
          <a:p>
            <a:endParaRPr lang="es-P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r>
              <a:rPr lang="es-P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Podemos elegir entre unas asignaturas muy generales.</a:t>
            </a:r>
          </a:p>
        </p:txBody>
      </p:sp>
    </p:spTree>
    <p:extLst>
      <p:ext uri="{BB962C8B-B14F-4D97-AF65-F5344CB8AC3E}">
        <p14:creationId xmlns:p14="http://schemas.microsoft.com/office/powerpoint/2010/main" val="411041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700011" y="360608"/>
            <a:ext cx="586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3) Tenemos 5 opciones para ayudarnos en nuestra búsqueda </a:t>
            </a:r>
            <a:endParaRPr lang="es-PE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81" y="871608"/>
            <a:ext cx="8201025" cy="42576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783794" y="1427616"/>
            <a:ext cx="34253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arenR" startAt="2"/>
            </a:pPr>
            <a:r>
              <a:rPr lang="es-PE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All</a:t>
            </a:r>
            <a:r>
              <a:rPr lang="es-P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s-PE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subject</a:t>
            </a:r>
            <a:r>
              <a:rPr lang="es-P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s-PE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categories</a:t>
            </a:r>
            <a:endParaRPr lang="es-PE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r>
              <a:rPr lang="es-P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    (</a:t>
            </a:r>
            <a:r>
              <a:rPr lang="es-PE" sz="16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Todas las categorías </a:t>
            </a:r>
          </a:p>
          <a:p>
            <a:r>
              <a:rPr lang="es-PE" sz="16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           de asignaturas</a:t>
            </a:r>
            <a:r>
              <a:rPr lang="es-P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)</a:t>
            </a:r>
          </a:p>
          <a:p>
            <a:pPr marL="342900" indent="-342900">
              <a:buAutoNum type="alphaUcParenR" startAt="2"/>
            </a:pPr>
            <a:endParaRPr lang="es-PE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r>
              <a:rPr lang="es-P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Tenemos un mayor repertorio</a:t>
            </a:r>
          </a:p>
          <a:p>
            <a:r>
              <a:rPr lang="es-P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de opciones en las cuales </a:t>
            </a:r>
          </a:p>
          <a:p>
            <a:r>
              <a:rPr lang="es-P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podemos elegir entre unas asignaturas más específicas.</a:t>
            </a:r>
          </a:p>
          <a:p>
            <a:endParaRPr lang="es-PE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pPr marL="342900" indent="-342900">
              <a:buAutoNum type="alphaUcParenR" startAt="2"/>
            </a:pPr>
            <a:endParaRPr lang="es-PE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8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700011" y="360608"/>
            <a:ext cx="586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3) Tenemos 5 opciones para ayudarnos en nuestra búsqueda </a:t>
            </a:r>
            <a:endParaRPr lang="es-PE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54" y="832971"/>
            <a:ext cx="8201025" cy="42576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886826" y="1390172"/>
            <a:ext cx="26526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arenR" startAt="3"/>
            </a:pPr>
            <a:r>
              <a:rPr lang="es-PE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All</a:t>
            </a:r>
            <a:r>
              <a:rPr lang="es-P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s-PE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regions</a:t>
            </a:r>
            <a:r>
              <a:rPr lang="es-P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/ </a:t>
            </a:r>
            <a:r>
              <a:rPr lang="es-PE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countries</a:t>
            </a:r>
            <a:endParaRPr lang="es-PE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r>
              <a:rPr lang="es-P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(</a:t>
            </a:r>
            <a:r>
              <a:rPr lang="es-PE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Todas las regiones / países</a:t>
            </a:r>
            <a:r>
              <a:rPr lang="es-P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)</a:t>
            </a:r>
          </a:p>
          <a:p>
            <a:endParaRPr lang="es-PE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r>
              <a:rPr lang="es-P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Podemos filtrar la búsqueda mediante el lugar de origen las cuales pueden ser las regiones (</a:t>
            </a:r>
            <a:r>
              <a:rPr lang="es-PE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en forma general</a:t>
            </a:r>
            <a:r>
              <a:rPr lang="es-P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) o los países (</a:t>
            </a:r>
            <a:r>
              <a:rPr lang="es-PE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si se prefiere mas precisión</a:t>
            </a:r>
            <a:r>
              <a:rPr lang="es-P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0014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183</TotalTime>
  <Words>445</Words>
  <Application>Microsoft Office PowerPoint</Application>
  <PresentationFormat>Panorámica</PresentationFormat>
  <Paragraphs>59</Paragraphs>
  <Slides>20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Bell MT</vt:lpstr>
      <vt:lpstr>Calibri</vt:lpstr>
      <vt:lpstr>Calibri Light</vt:lpstr>
      <vt:lpstr>Impact</vt:lpstr>
      <vt:lpstr>Evento principal</vt:lpstr>
      <vt:lpstr>Tema de Office</vt:lpstr>
      <vt:lpstr>Presentación de PowerPoint</vt:lpstr>
      <vt:lpstr>Presentación de PowerPoint</vt:lpstr>
      <vt:lpstr>SCIMAGOJR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SCIMAGOJR</dc:title>
  <dc:creator>Usuario de Windows</dc:creator>
  <cp:lastModifiedBy>Lucila de la cruz Rojas</cp:lastModifiedBy>
  <cp:revision>24</cp:revision>
  <dcterms:created xsi:type="dcterms:W3CDTF">2017-08-11T02:19:29Z</dcterms:created>
  <dcterms:modified xsi:type="dcterms:W3CDTF">2017-08-26T17:22:42Z</dcterms:modified>
</cp:coreProperties>
</file>