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5" autoAdjust="0"/>
    <p:restoredTop sz="94660"/>
  </p:normalViewPr>
  <p:slideViewPr>
    <p:cSldViewPr snapToGrid="0">
      <p:cViewPr varScale="1">
        <p:scale>
          <a:sx n="54" d="100"/>
          <a:sy n="54" d="100"/>
        </p:scale>
        <p:origin x="81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DCFB06A-CAFF-4700-B6AE-5D3164EF1F98}" type="datetimeFigureOut">
              <a:rPr lang="es-ES" smtClean="0"/>
              <a:t>24/09/2017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E909BEF-4E76-44B3-8EDC-FD7EB3801CE8}" type="slidenum">
              <a:rPr lang="es-ES" smtClean="0"/>
              <a:t>‹Nº›</a:t>
            </a:fld>
            <a:endParaRPr lang="es-ES"/>
          </a:p>
        </p:txBody>
      </p:sp>
    </p:spTree>
    <p:extLst>
      <p:ext uri="{BB962C8B-B14F-4D97-AF65-F5344CB8AC3E}">
        <p14:creationId xmlns:p14="http://schemas.microsoft.com/office/powerpoint/2010/main" val="2628918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DCFB06A-CAFF-4700-B6AE-5D3164EF1F98}" type="datetimeFigureOut">
              <a:rPr lang="es-ES" smtClean="0"/>
              <a:t>24/09/2017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E909BEF-4E76-44B3-8EDC-FD7EB3801CE8}" type="slidenum">
              <a:rPr lang="es-ES" smtClean="0"/>
              <a:t>‹Nº›</a:t>
            </a:fld>
            <a:endParaRPr lang="es-ES"/>
          </a:p>
        </p:txBody>
      </p:sp>
    </p:spTree>
    <p:extLst>
      <p:ext uri="{BB962C8B-B14F-4D97-AF65-F5344CB8AC3E}">
        <p14:creationId xmlns:p14="http://schemas.microsoft.com/office/powerpoint/2010/main" val="46924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DCFB06A-CAFF-4700-B6AE-5D3164EF1F98}" type="datetimeFigureOut">
              <a:rPr lang="es-ES" smtClean="0"/>
              <a:t>24/09/2017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E909BEF-4E76-44B3-8EDC-FD7EB3801CE8}" type="slidenum">
              <a:rPr lang="es-ES" smtClean="0"/>
              <a:t>‹Nº›</a:t>
            </a:fld>
            <a:endParaRPr lang="es-ES"/>
          </a:p>
        </p:txBody>
      </p:sp>
    </p:spTree>
    <p:extLst>
      <p:ext uri="{BB962C8B-B14F-4D97-AF65-F5344CB8AC3E}">
        <p14:creationId xmlns:p14="http://schemas.microsoft.com/office/powerpoint/2010/main" val="3751626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DCFB06A-CAFF-4700-B6AE-5D3164EF1F98}" type="datetimeFigureOut">
              <a:rPr lang="es-ES" smtClean="0"/>
              <a:t>24/09/2017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E909BEF-4E76-44B3-8EDC-FD7EB3801CE8}" type="slidenum">
              <a:rPr lang="es-ES" smtClean="0"/>
              <a:t>‹Nº›</a:t>
            </a:fld>
            <a:endParaRPr lang="es-E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84996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DCFB06A-CAFF-4700-B6AE-5D3164EF1F98}" type="datetimeFigureOut">
              <a:rPr lang="es-ES" smtClean="0"/>
              <a:t>24/09/2017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E909BEF-4E76-44B3-8EDC-FD7EB3801CE8}" type="slidenum">
              <a:rPr lang="es-ES" smtClean="0"/>
              <a:t>‹Nº›</a:t>
            </a:fld>
            <a:endParaRPr lang="es-ES"/>
          </a:p>
        </p:txBody>
      </p:sp>
    </p:spTree>
    <p:extLst>
      <p:ext uri="{BB962C8B-B14F-4D97-AF65-F5344CB8AC3E}">
        <p14:creationId xmlns:p14="http://schemas.microsoft.com/office/powerpoint/2010/main" val="3510951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BDCFB06A-CAFF-4700-B6AE-5D3164EF1F98}" type="datetimeFigureOut">
              <a:rPr lang="es-ES" smtClean="0"/>
              <a:t>24/09/2017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2E909BEF-4E76-44B3-8EDC-FD7EB3801CE8}" type="slidenum">
              <a:rPr lang="es-ES" smtClean="0"/>
              <a:t>‹Nº›</a:t>
            </a:fld>
            <a:endParaRPr lang="es-ES"/>
          </a:p>
        </p:txBody>
      </p:sp>
    </p:spTree>
    <p:extLst>
      <p:ext uri="{BB962C8B-B14F-4D97-AF65-F5344CB8AC3E}">
        <p14:creationId xmlns:p14="http://schemas.microsoft.com/office/powerpoint/2010/main" val="340170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BDCFB06A-CAFF-4700-B6AE-5D3164EF1F98}" type="datetimeFigureOut">
              <a:rPr lang="es-ES" smtClean="0"/>
              <a:t>24/09/2017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2E909BEF-4E76-44B3-8EDC-FD7EB3801CE8}" type="slidenum">
              <a:rPr lang="es-ES" smtClean="0"/>
              <a:t>‹Nº›</a:t>
            </a:fld>
            <a:endParaRPr lang="es-ES"/>
          </a:p>
        </p:txBody>
      </p:sp>
    </p:spTree>
    <p:extLst>
      <p:ext uri="{BB962C8B-B14F-4D97-AF65-F5344CB8AC3E}">
        <p14:creationId xmlns:p14="http://schemas.microsoft.com/office/powerpoint/2010/main" val="3057692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DCFB06A-CAFF-4700-B6AE-5D3164EF1F98}" type="datetimeFigureOut">
              <a:rPr lang="es-ES" smtClean="0"/>
              <a:t>24/09/2017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E909BEF-4E76-44B3-8EDC-FD7EB3801CE8}" type="slidenum">
              <a:rPr lang="es-ES" smtClean="0"/>
              <a:t>‹Nº›</a:t>
            </a:fld>
            <a:endParaRPr lang="es-ES"/>
          </a:p>
        </p:txBody>
      </p:sp>
    </p:spTree>
    <p:extLst>
      <p:ext uri="{BB962C8B-B14F-4D97-AF65-F5344CB8AC3E}">
        <p14:creationId xmlns:p14="http://schemas.microsoft.com/office/powerpoint/2010/main" val="3284184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DCFB06A-CAFF-4700-B6AE-5D3164EF1F98}" type="datetimeFigureOut">
              <a:rPr lang="es-ES" smtClean="0"/>
              <a:t>24/09/2017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E909BEF-4E76-44B3-8EDC-FD7EB3801CE8}" type="slidenum">
              <a:rPr lang="es-ES" smtClean="0"/>
              <a:t>‹Nº›</a:t>
            </a:fld>
            <a:endParaRPr lang="es-ES"/>
          </a:p>
        </p:txBody>
      </p:sp>
    </p:spTree>
    <p:extLst>
      <p:ext uri="{BB962C8B-B14F-4D97-AF65-F5344CB8AC3E}">
        <p14:creationId xmlns:p14="http://schemas.microsoft.com/office/powerpoint/2010/main" val="2727196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DCFB06A-CAFF-4700-B6AE-5D3164EF1F98}" type="datetimeFigureOut">
              <a:rPr lang="es-ES" smtClean="0"/>
              <a:t>24/09/2017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E909BEF-4E76-44B3-8EDC-FD7EB3801CE8}" type="slidenum">
              <a:rPr lang="es-ES" smtClean="0"/>
              <a:t>‹Nº›</a:t>
            </a:fld>
            <a:endParaRPr lang="es-ES"/>
          </a:p>
        </p:txBody>
      </p:sp>
    </p:spTree>
    <p:extLst>
      <p:ext uri="{BB962C8B-B14F-4D97-AF65-F5344CB8AC3E}">
        <p14:creationId xmlns:p14="http://schemas.microsoft.com/office/powerpoint/2010/main" val="2662409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DCFB06A-CAFF-4700-B6AE-5D3164EF1F98}" type="datetimeFigureOut">
              <a:rPr lang="es-ES" smtClean="0"/>
              <a:t>24/09/2017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E909BEF-4E76-44B3-8EDC-FD7EB3801CE8}" type="slidenum">
              <a:rPr lang="es-ES" smtClean="0"/>
              <a:t>‹Nº›</a:t>
            </a:fld>
            <a:endParaRPr lang="es-ES"/>
          </a:p>
        </p:txBody>
      </p:sp>
    </p:spTree>
    <p:extLst>
      <p:ext uri="{BB962C8B-B14F-4D97-AF65-F5344CB8AC3E}">
        <p14:creationId xmlns:p14="http://schemas.microsoft.com/office/powerpoint/2010/main" val="2498240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DCFB06A-CAFF-4700-B6AE-5D3164EF1F98}" type="datetimeFigureOut">
              <a:rPr lang="es-ES" smtClean="0"/>
              <a:t>24/09/2017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E909BEF-4E76-44B3-8EDC-FD7EB3801CE8}" type="slidenum">
              <a:rPr lang="es-ES" smtClean="0"/>
              <a:t>‹Nº›</a:t>
            </a:fld>
            <a:endParaRPr lang="es-ES"/>
          </a:p>
        </p:txBody>
      </p:sp>
    </p:spTree>
    <p:extLst>
      <p:ext uri="{BB962C8B-B14F-4D97-AF65-F5344CB8AC3E}">
        <p14:creationId xmlns:p14="http://schemas.microsoft.com/office/powerpoint/2010/main" val="434150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DCFB06A-CAFF-4700-B6AE-5D3164EF1F98}" type="datetimeFigureOut">
              <a:rPr lang="es-ES" smtClean="0"/>
              <a:t>24/09/2017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2E909BEF-4E76-44B3-8EDC-FD7EB3801CE8}" type="slidenum">
              <a:rPr lang="es-ES" smtClean="0"/>
              <a:t>‹Nº›</a:t>
            </a:fld>
            <a:endParaRPr lang="es-ES"/>
          </a:p>
        </p:txBody>
      </p:sp>
    </p:spTree>
    <p:extLst>
      <p:ext uri="{BB962C8B-B14F-4D97-AF65-F5344CB8AC3E}">
        <p14:creationId xmlns:p14="http://schemas.microsoft.com/office/powerpoint/2010/main" val="2629350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DCFB06A-CAFF-4700-B6AE-5D3164EF1F98}" type="datetimeFigureOut">
              <a:rPr lang="es-ES" smtClean="0"/>
              <a:t>24/09/2017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2E909BEF-4E76-44B3-8EDC-FD7EB3801CE8}" type="slidenum">
              <a:rPr lang="es-ES" smtClean="0"/>
              <a:t>‹Nº›</a:t>
            </a:fld>
            <a:endParaRPr lang="es-ES"/>
          </a:p>
        </p:txBody>
      </p:sp>
    </p:spTree>
    <p:extLst>
      <p:ext uri="{BB962C8B-B14F-4D97-AF65-F5344CB8AC3E}">
        <p14:creationId xmlns:p14="http://schemas.microsoft.com/office/powerpoint/2010/main" val="2749217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CFB06A-CAFF-4700-B6AE-5D3164EF1F98}" type="datetimeFigureOut">
              <a:rPr lang="es-ES" smtClean="0"/>
              <a:t>24/09/2017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2E909BEF-4E76-44B3-8EDC-FD7EB3801CE8}" type="slidenum">
              <a:rPr lang="es-ES" smtClean="0"/>
              <a:t>‹Nº›</a:t>
            </a:fld>
            <a:endParaRPr lang="es-ES"/>
          </a:p>
        </p:txBody>
      </p:sp>
    </p:spTree>
    <p:extLst>
      <p:ext uri="{BB962C8B-B14F-4D97-AF65-F5344CB8AC3E}">
        <p14:creationId xmlns:p14="http://schemas.microsoft.com/office/powerpoint/2010/main" val="354708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DCFB06A-CAFF-4700-B6AE-5D3164EF1F98}" type="datetimeFigureOut">
              <a:rPr lang="es-ES" smtClean="0"/>
              <a:t>24/09/2017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E909BEF-4E76-44B3-8EDC-FD7EB3801CE8}" type="slidenum">
              <a:rPr lang="es-ES" smtClean="0"/>
              <a:t>‹Nº›</a:t>
            </a:fld>
            <a:endParaRPr lang="es-ES"/>
          </a:p>
        </p:txBody>
      </p:sp>
    </p:spTree>
    <p:extLst>
      <p:ext uri="{BB962C8B-B14F-4D97-AF65-F5344CB8AC3E}">
        <p14:creationId xmlns:p14="http://schemas.microsoft.com/office/powerpoint/2010/main" val="4077143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DCFB06A-CAFF-4700-B6AE-5D3164EF1F98}" type="datetimeFigureOut">
              <a:rPr lang="es-ES" smtClean="0"/>
              <a:t>24/09/2017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E909BEF-4E76-44B3-8EDC-FD7EB3801CE8}" type="slidenum">
              <a:rPr lang="es-ES" smtClean="0"/>
              <a:t>‹Nº›</a:t>
            </a:fld>
            <a:endParaRPr lang="es-ES"/>
          </a:p>
        </p:txBody>
      </p:sp>
    </p:spTree>
    <p:extLst>
      <p:ext uri="{BB962C8B-B14F-4D97-AF65-F5344CB8AC3E}">
        <p14:creationId xmlns:p14="http://schemas.microsoft.com/office/powerpoint/2010/main" val="1058787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DCFB06A-CAFF-4700-B6AE-5D3164EF1F98}" type="datetimeFigureOut">
              <a:rPr lang="es-ES" smtClean="0"/>
              <a:t>24/09/2017</a:t>
            </a:fld>
            <a:endParaRPr lang="es-E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E909BEF-4E76-44B3-8EDC-FD7EB3801CE8}" type="slidenum">
              <a:rPr lang="es-ES" smtClean="0"/>
              <a:t>‹Nº›</a:t>
            </a:fld>
            <a:endParaRPr lang="es-ES"/>
          </a:p>
        </p:txBody>
      </p:sp>
    </p:spTree>
    <p:extLst>
      <p:ext uri="{BB962C8B-B14F-4D97-AF65-F5344CB8AC3E}">
        <p14:creationId xmlns:p14="http://schemas.microsoft.com/office/powerpoint/2010/main" val="2428089072"/>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ftware.guisho.com/ntr-no-te-repitas-dry-dont-repeat-yourself" TargetMode="External"/><Relationship Id="rId2" Type="http://schemas.openxmlformats.org/officeDocument/2006/relationships/hyperlink" Target="http://blog.jmerinoh.com/2010/08/principio-seco-no-te-repitas-ti-mismo.html" TargetMode="External"/><Relationship Id="rId1" Type="http://schemas.openxmlformats.org/officeDocument/2006/relationships/slideLayout" Target="../slideLayouts/slideLayout2.xml"/><Relationship Id="rId4" Type="http://schemas.openxmlformats.org/officeDocument/2006/relationships/hyperlink" Target="http://www.nolapeles.com/2010/09/06/cronicas-del-buen-programador-no-te-repita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872353" y="356460"/>
            <a:ext cx="9144000" cy="1603671"/>
          </a:xfrm>
        </p:spPr>
        <p:txBody>
          <a:bodyPr/>
          <a:lstStyle/>
          <a:p>
            <a:r>
              <a:rPr lang="es-ES" dirty="0" smtClean="0"/>
              <a:t>CARATULA:</a:t>
            </a:r>
            <a:endParaRPr lang="es-ES" dirty="0"/>
          </a:p>
        </p:txBody>
      </p:sp>
      <p:sp>
        <p:nvSpPr>
          <p:cNvPr id="3" name="Subtítulo 2"/>
          <p:cNvSpPr>
            <a:spLocks noGrp="1"/>
          </p:cNvSpPr>
          <p:nvPr>
            <p:ph type="subTitle" idx="1"/>
          </p:nvPr>
        </p:nvSpPr>
        <p:spPr>
          <a:xfrm>
            <a:off x="1131376" y="2526224"/>
            <a:ext cx="9536624" cy="2731576"/>
          </a:xfrm>
        </p:spPr>
        <p:txBody>
          <a:bodyPr/>
          <a:lstStyle/>
          <a:p>
            <a:endParaRPr lang="es-ES" dirty="0" smtClean="0"/>
          </a:p>
          <a:p>
            <a:r>
              <a:rPr lang="es-ES" dirty="0" smtClean="0"/>
              <a:t>TEMA: Principio DRY(no te repitas)</a:t>
            </a:r>
            <a:endParaRPr lang="es-ES" dirty="0"/>
          </a:p>
          <a:p>
            <a:r>
              <a:rPr lang="es-ES" dirty="0" smtClean="0"/>
              <a:t>Integrantes: Bañon Fernandez, José Rodrigo</a:t>
            </a:r>
          </a:p>
          <a:p>
            <a:r>
              <a:rPr lang="es-ES" dirty="0" smtClean="0"/>
              <a:t>                 Eguavil Chupan, Lleyton Paul</a:t>
            </a:r>
            <a:endParaRPr lang="es-ES" dirty="0"/>
          </a:p>
        </p:txBody>
      </p:sp>
    </p:spTree>
    <p:extLst>
      <p:ext uri="{BB962C8B-B14F-4D97-AF65-F5344CB8AC3E}">
        <p14:creationId xmlns:p14="http://schemas.microsoft.com/office/powerpoint/2010/main" val="2602293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DRY(Don’t repeat yourself):</a:t>
            </a:r>
            <a:endParaRPr lang="es-ES" dirty="0"/>
          </a:p>
        </p:txBody>
      </p:sp>
      <p:sp>
        <p:nvSpPr>
          <p:cNvPr id="3" name="Marcador de contenido 2"/>
          <p:cNvSpPr>
            <a:spLocks noGrp="1"/>
          </p:cNvSpPr>
          <p:nvPr>
            <p:ph idx="1"/>
          </p:nvPr>
        </p:nvSpPr>
        <p:spPr/>
        <p:txBody>
          <a:bodyPr>
            <a:normAutofit fontScale="92500" lnSpcReduction="20000"/>
          </a:bodyPr>
          <a:lstStyle/>
          <a:p>
            <a:pPr algn="just"/>
            <a:r>
              <a:rPr lang="es-ES" dirty="0" smtClean="0"/>
              <a:t>El principio </a:t>
            </a:r>
            <a:r>
              <a:rPr lang="es-ES" b="1" dirty="0" smtClean="0"/>
              <a:t>No te repitas(Don’t repeat yourself) </a:t>
            </a:r>
            <a:r>
              <a:rPr lang="es-ES" dirty="0" smtClean="0"/>
              <a:t>es una definición de procesos que promueve la reducción de la duplicación especialmente en programación. Según este principio, una pieza de programación no debe ser repetida en diferentes lugares de la programación, ya que si hay algún fallo con algún código repetido se tendrá que revisar todos los puntos en el que están estos códigos. Cada vez que repetimos un trozo de código debemos recordar el lugar en el que lo colocamos. Si luego cambiamos especificaciones en alguno de ellos, tenemos que cambiarlo en todos los demás ya que si no lo hacemos, tendremos un sistema inconsistente.</a:t>
            </a:r>
            <a:r>
              <a:rPr lang="es-ES" dirty="0"/>
              <a:t> </a:t>
            </a:r>
            <a:endParaRPr lang="es-ES" dirty="0" smtClean="0"/>
          </a:p>
          <a:p>
            <a:pPr algn="just"/>
            <a:r>
              <a:rPr lang="es-ES" dirty="0" smtClean="0"/>
              <a:t>En resumen lo que el principio DRY nos da a entender es que debemos de darnos un poco mas de tiempo para revisar nuestro código y ver que no hayan un copy paste en uno y otro lado para </a:t>
            </a:r>
            <a:r>
              <a:rPr lang="es-ES" dirty="0" err="1" smtClean="0"/>
              <a:t>asi</a:t>
            </a:r>
            <a:r>
              <a:rPr lang="es-ES" dirty="0" smtClean="0"/>
              <a:t> evitar posibles problemas posteriormente.</a:t>
            </a:r>
            <a:endParaRPr lang="es-ES" dirty="0"/>
          </a:p>
        </p:txBody>
      </p:sp>
    </p:spTree>
    <p:extLst>
      <p:ext uri="{BB962C8B-B14F-4D97-AF65-F5344CB8AC3E}">
        <p14:creationId xmlns:p14="http://schemas.microsoft.com/office/powerpoint/2010/main" val="582661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¿Cómo surge la duplicación?</a:t>
            </a:r>
            <a:endParaRPr lang="es-ES" dirty="0"/>
          </a:p>
        </p:txBody>
      </p:sp>
      <p:sp>
        <p:nvSpPr>
          <p:cNvPr id="3" name="Marcador de contenido 2"/>
          <p:cNvSpPr>
            <a:spLocks noGrp="1"/>
          </p:cNvSpPr>
          <p:nvPr>
            <p:ph idx="1"/>
          </p:nvPr>
        </p:nvSpPr>
        <p:spPr/>
        <p:txBody>
          <a:bodyPr/>
          <a:lstStyle/>
          <a:p>
            <a:pPr algn="just"/>
            <a:r>
              <a:rPr lang="es-ES" dirty="0"/>
              <a:t>La duplicación puede parecer impuesta. El desarrollador puede pensar que el sistema parece requerir duplicación.</a:t>
            </a:r>
          </a:p>
          <a:p>
            <a:pPr algn="just"/>
            <a:r>
              <a:rPr lang="es-ES" dirty="0"/>
              <a:t>La duplicación puede ser involuntaria. El desarrollador puede no darse cuenta de que está duplicando información.</a:t>
            </a:r>
          </a:p>
          <a:p>
            <a:pPr algn="just"/>
            <a:r>
              <a:rPr lang="es-ES" dirty="0"/>
              <a:t>La duplicación por impaciencia. El desarrollador puede tener flojera y duplicar porque parece lo más fácil. Eventualmente esto le morderá en el trasero.</a:t>
            </a:r>
          </a:p>
          <a:p>
            <a:pPr algn="just"/>
            <a:r>
              <a:rPr lang="es-ES" dirty="0"/>
              <a:t>La duplicación por falta de coordinación. Múltiples desarrolladores en un equipo o diferentes equipos pueden </a:t>
            </a:r>
            <a:r>
              <a:rPr lang="es-ES" dirty="0" smtClean="0"/>
              <a:t>duplicar información.</a:t>
            </a:r>
            <a:endParaRPr lang="es-ES" dirty="0"/>
          </a:p>
          <a:p>
            <a:endParaRPr lang="es-ES" dirty="0"/>
          </a:p>
        </p:txBody>
      </p:sp>
    </p:spTree>
    <p:extLst>
      <p:ext uri="{BB962C8B-B14F-4D97-AF65-F5344CB8AC3E}">
        <p14:creationId xmlns:p14="http://schemas.microsoft.com/office/powerpoint/2010/main" val="3412499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Referencias:</a:t>
            </a:r>
            <a:endParaRPr lang="es-ES" dirty="0"/>
          </a:p>
        </p:txBody>
      </p:sp>
      <p:sp>
        <p:nvSpPr>
          <p:cNvPr id="3" name="Marcador de contenido 2"/>
          <p:cNvSpPr>
            <a:spLocks noGrp="1"/>
          </p:cNvSpPr>
          <p:nvPr>
            <p:ph idx="1"/>
          </p:nvPr>
        </p:nvSpPr>
        <p:spPr/>
        <p:txBody>
          <a:bodyPr/>
          <a:lstStyle/>
          <a:p>
            <a:endParaRPr lang="es-ES" dirty="0" smtClean="0">
              <a:hlinkClick r:id="rId2"/>
            </a:endParaRPr>
          </a:p>
          <a:p>
            <a:r>
              <a:rPr lang="es-ES" dirty="0" smtClean="0">
                <a:hlinkClick r:id="rId2"/>
              </a:rPr>
              <a:t>http</a:t>
            </a:r>
            <a:r>
              <a:rPr lang="es-ES" dirty="0">
                <a:hlinkClick r:id="rId2"/>
              </a:rPr>
              <a:t>://blog.jmerinoh.com/2010/08/principio-seco-no-te-repitas-ti-mismo.html</a:t>
            </a:r>
            <a:endParaRPr lang="es-ES" dirty="0"/>
          </a:p>
          <a:p>
            <a:r>
              <a:rPr lang="es-ES" dirty="0">
                <a:hlinkClick r:id="rId3"/>
              </a:rPr>
              <a:t>http://software.guisho.com/ntr-no-te-repitas-dry-dont-repeat-yourself</a:t>
            </a:r>
            <a:endParaRPr lang="es-ES" dirty="0"/>
          </a:p>
          <a:p>
            <a:r>
              <a:rPr lang="es-ES" dirty="0">
                <a:hlinkClick r:id="rId4"/>
              </a:rPr>
              <a:t>http://www.nolapeles.com/2010/09/06/cronicas-del-buen-programador-no-te-repitas/</a:t>
            </a:r>
            <a:endParaRPr lang="es-ES" dirty="0"/>
          </a:p>
          <a:p>
            <a:endParaRPr lang="es-ES" dirty="0"/>
          </a:p>
        </p:txBody>
      </p:sp>
    </p:spTree>
    <p:extLst>
      <p:ext uri="{BB962C8B-B14F-4D97-AF65-F5344CB8AC3E}">
        <p14:creationId xmlns:p14="http://schemas.microsoft.com/office/powerpoint/2010/main" val="4271505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257709" y="2967335"/>
            <a:ext cx="3676584"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5400" b="1" cap="none" spc="0" smtClean="0">
                <a:ln/>
                <a:solidFill>
                  <a:schemeClr val="accent3"/>
                </a:solidFill>
                <a:effectLst/>
              </a:rPr>
              <a:t>GRACIAS!</a:t>
            </a:r>
            <a:endParaRPr lang="es-ES" sz="5400" b="1" cap="none" spc="0" dirty="0">
              <a:ln/>
              <a:solidFill>
                <a:schemeClr val="accent3"/>
              </a:solidFill>
              <a:effectLst/>
            </a:endParaRPr>
          </a:p>
        </p:txBody>
      </p:sp>
    </p:spTree>
    <p:extLst>
      <p:ext uri="{BB962C8B-B14F-4D97-AF65-F5344CB8AC3E}">
        <p14:creationId xmlns:p14="http://schemas.microsoft.com/office/powerpoint/2010/main" val="3447189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TM04033921[[fn=Damasco]]</Template>
  <TotalTime>101</TotalTime>
  <Words>284</Words>
  <Application>Microsoft Office PowerPoint</Application>
  <PresentationFormat>Panorámica</PresentationFormat>
  <Paragraphs>19</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Bookman Old Style</vt:lpstr>
      <vt:lpstr>Rockwell</vt:lpstr>
      <vt:lpstr>Damask</vt:lpstr>
      <vt:lpstr>CARATULA:</vt:lpstr>
      <vt:lpstr>DRY(Don’t repeat yourself):</vt:lpstr>
      <vt:lpstr>¿Cómo surge la duplicación?</vt:lpstr>
      <vt:lpstr>Referencias: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CARATULA:</dc:title>
  <dc:creator>Rodrigo Bañon Fernandez</dc:creator>
  <cp:lastModifiedBy>Rodrigo Bañon Fernandez</cp:lastModifiedBy>
  <cp:revision>8</cp:revision>
  <dcterms:created xsi:type="dcterms:W3CDTF">2017-09-24T16:12:44Z</dcterms:created>
  <dcterms:modified xsi:type="dcterms:W3CDTF">2017-09-24T17:54:31Z</dcterms:modified>
</cp:coreProperties>
</file>