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7CE04-7A77-86F9-A7E1-1A7E9BAA8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C9A755-1B59-8AC3-B478-B5B5A6601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237826-6285-4BC9-42DF-342690FC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5DC4-A94F-424C-8FCA-47064F220ECD}" type="datetimeFigureOut">
              <a:rPr lang="es-PE" smtClean="0"/>
              <a:t>5/04/2023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30FE01-3047-4F4A-207E-C923441D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893D95-EC4F-8966-C9CA-9A2965F6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D157-801F-4D51-AF18-3127A89002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799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F35D7-E52C-FFF8-6983-277BA0CC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04A62D-E189-FEE7-9893-9078BBEF9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933992-8F28-F154-0EBB-D8102EF9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5DC4-A94F-424C-8FCA-47064F220ECD}" type="datetimeFigureOut">
              <a:rPr lang="es-PE" smtClean="0"/>
              <a:t>5/04/2023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16227A-903F-5251-4054-01E26E48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F1DBA9-A6A3-58BA-7FDD-F75A3997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D157-801F-4D51-AF18-3127A89002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270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47E36B-5CE8-2830-CAB3-351ABD2F2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F4732B-3F5D-4C15-D0A1-19D171034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9B1330-C195-5142-EDE9-7DD2E7C3B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5DC4-A94F-424C-8FCA-47064F220ECD}" type="datetimeFigureOut">
              <a:rPr lang="es-PE" smtClean="0"/>
              <a:t>5/04/2023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68B8AD-9EF0-D45F-8FD7-49AF7901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BEB70A-5A2D-D2C1-F6E5-98CCDE69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D157-801F-4D51-AF18-3127A89002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891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C3C0F-A0ED-D43D-C26B-3932C20B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7DA52-E56F-399B-4A52-0676AFA34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53340F-FC31-B292-8F52-8ADAB7F0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5DC4-A94F-424C-8FCA-47064F220ECD}" type="datetimeFigureOut">
              <a:rPr lang="es-PE" smtClean="0"/>
              <a:t>5/04/2023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1D3C90-347E-DB32-D9AC-8DD11D42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F45CB0-357B-2D52-85A1-7F8A4FEE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D157-801F-4D51-AF18-3127A89002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908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CF7FA-24CE-3C77-B412-F3064339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57F675-7F7C-6473-F79C-E01A5ED21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AB2676-D6E4-0E18-8159-B1FF1AB2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5DC4-A94F-424C-8FCA-47064F220ECD}" type="datetimeFigureOut">
              <a:rPr lang="es-PE" smtClean="0"/>
              <a:t>5/04/2023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2ACE95-48E9-AB65-EF70-E630E8A5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82281F-3067-9440-DC50-E6B68259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D157-801F-4D51-AF18-3127A89002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771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9657F-9AFE-C154-A0D0-ABC602A1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1AD59-4329-A032-0BDD-99D35A453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3488D0-F455-BD5A-52E7-00CC13AC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6593F4-3FBB-9C99-6569-2DFC4314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5DC4-A94F-424C-8FCA-47064F220ECD}" type="datetimeFigureOut">
              <a:rPr lang="es-PE" smtClean="0"/>
              <a:t>5/04/2023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95987F-4D82-7ACB-71CA-CCC8D401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BB6BB0-0BB5-F5A1-5992-39C5AB4F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D157-801F-4D51-AF18-3127A89002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593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FB4F1-F812-4C90-B659-87177B89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A5AD84-BAB5-F72B-8236-2FE874F92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8564D5-ECE6-0451-22ED-16472210A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807A15-C44B-0F84-598A-5013BF577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C45539-FA2C-DCCC-420D-981860C55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554382-A0A7-433C-691C-E16C87F3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5DC4-A94F-424C-8FCA-47064F220ECD}" type="datetimeFigureOut">
              <a:rPr lang="es-PE" smtClean="0"/>
              <a:t>5/04/2023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BDC031-1771-4858-F382-D297913FA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8EF817-6E07-415A-DB36-E9B7B162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D157-801F-4D51-AF18-3127A89002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138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85784-E963-6989-914A-5F885282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47B5A01-128D-65AF-F7A4-88F8F5CF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5DC4-A94F-424C-8FCA-47064F220ECD}" type="datetimeFigureOut">
              <a:rPr lang="es-PE" smtClean="0"/>
              <a:t>5/04/2023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05D0FB-0681-EB43-60A7-AC86D675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83822F0-EB74-968B-CB3C-13E4C633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D157-801F-4D51-AF18-3127A89002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410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9266AF5-23E4-F5BD-D713-3D5E7021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5DC4-A94F-424C-8FCA-47064F220ECD}" type="datetimeFigureOut">
              <a:rPr lang="es-PE" smtClean="0"/>
              <a:t>5/04/2023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FF9989-E4C9-F649-C48F-02C357F6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D26399-42BF-8EAC-D06F-DA26AE80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D157-801F-4D51-AF18-3127A89002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884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CA767-620E-754D-E713-CC1BB8A0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0A0BDA-7631-154D-3D83-F691CFC0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D3374A-A61E-EDC0-59CB-CCBA5C6B8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C211D9-1CA5-2FD7-D3F8-C7BB3E25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5DC4-A94F-424C-8FCA-47064F220ECD}" type="datetimeFigureOut">
              <a:rPr lang="es-PE" smtClean="0"/>
              <a:t>5/04/2023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2B6BCE-E61F-2BC7-F1E3-FB612F6F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D85E51-2C10-680B-1BB6-4239E528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D157-801F-4D51-AF18-3127A89002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371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89E1F-C0C5-ADBE-72D8-9B402ADD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6B3D2-75AB-E737-11A8-337AE444B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E807AB-E975-651B-0DA0-38F85D5E1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BEB030-1C60-6543-501E-5359B5D5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5DC4-A94F-424C-8FCA-47064F220ECD}" type="datetimeFigureOut">
              <a:rPr lang="es-PE" smtClean="0"/>
              <a:t>5/04/2023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67C831-E2A5-315E-DBF1-28EC625A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89A9C7-1CB0-9771-D0D9-CA0D3D16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D157-801F-4D51-AF18-3127A89002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571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83FEBD-58AD-1AB6-C798-B441F56C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8646B6-8EA1-907D-9781-A01E6ECDB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B825C8-47BF-2A40-1A1A-91A1277B3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45DC4-A94F-424C-8FCA-47064F220ECD}" type="datetimeFigureOut">
              <a:rPr lang="es-PE" smtClean="0"/>
              <a:t>5/04/2023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13DFE6-7BF7-9F05-115A-3C51A8B56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12A9BC-4205-E597-9F31-66921113C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AD157-801F-4D51-AF18-3127A89002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290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111D8C5-4C6C-F6A1-7445-F9E1D3D98841}"/>
              </a:ext>
            </a:extLst>
          </p:cNvPr>
          <p:cNvSpPr txBox="1"/>
          <p:nvPr/>
        </p:nvSpPr>
        <p:spPr>
          <a:xfrm>
            <a:off x="1325483" y="537111"/>
            <a:ext cx="3982014" cy="540410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PE" sz="2800" b="1" dirty="0">
                <a:solidFill>
                  <a:schemeClr val="accent2"/>
                </a:solidFill>
              </a:rPr>
              <a:t>DATOS DE UNA VENTA</a:t>
            </a:r>
          </a:p>
          <a:p>
            <a:endParaRPr lang="es-PE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chemeClr val="accent1">
                    <a:lumMod val="75000"/>
                  </a:schemeClr>
                </a:solidFill>
              </a:rPr>
              <a:t>Precio: </a:t>
            </a:r>
            <a:r>
              <a:rPr lang="es-PE" sz="2800" dirty="0">
                <a:solidFill>
                  <a:schemeClr val="accent6">
                    <a:lumMod val="75000"/>
                  </a:schemeClr>
                </a:solidFill>
              </a:rPr>
              <a:t>100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chemeClr val="accent1">
                    <a:lumMod val="75000"/>
                  </a:schemeClr>
                </a:solidFill>
              </a:rPr>
              <a:t>Cantidad: </a:t>
            </a:r>
            <a:r>
              <a:rPr lang="es-PE" sz="2800" dirty="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  <a:p>
            <a:endParaRPr lang="es-PE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PE" sz="2800" b="1" dirty="0">
                <a:solidFill>
                  <a:schemeClr val="accent2"/>
                </a:solidFill>
              </a:rPr>
              <a:t>RESULTADO</a:t>
            </a:r>
          </a:p>
          <a:p>
            <a:endParaRPr lang="es-PE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chemeClr val="accent1">
                    <a:lumMod val="75000"/>
                  </a:schemeClr>
                </a:solidFill>
              </a:rPr>
              <a:t>Importe: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chemeClr val="accent1">
                    <a:lumMod val="75000"/>
                  </a:schemeClr>
                </a:solidFill>
              </a:rPr>
              <a:t>Impuesto: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chemeClr val="accent1">
                    <a:lumMod val="75000"/>
                  </a:schemeClr>
                </a:solidFill>
              </a:rPr>
              <a:t>Total: </a:t>
            </a:r>
            <a:r>
              <a:rPr lang="es-PE" sz="2800" dirty="0">
                <a:solidFill>
                  <a:schemeClr val="accent6">
                    <a:lumMod val="75000"/>
                  </a:schemeClr>
                </a:solidFill>
              </a:rPr>
              <a:t>800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4B41802-FB30-F4CF-0840-E34A7180644B}"/>
              </a:ext>
            </a:extLst>
          </p:cNvPr>
          <p:cNvSpPr txBox="1"/>
          <p:nvPr/>
        </p:nvSpPr>
        <p:spPr>
          <a:xfrm>
            <a:off x="5900796" y="537111"/>
            <a:ext cx="5757804" cy="474056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PE" sz="2800" b="1" dirty="0">
                <a:solidFill>
                  <a:schemeClr val="accent2"/>
                </a:solidFill>
              </a:rPr>
              <a:t>PUNTO DE PARTIDA</a:t>
            </a:r>
          </a:p>
          <a:p>
            <a:endParaRPr lang="es-PE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chemeClr val="accent1">
                    <a:lumMod val="75000"/>
                  </a:schemeClr>
                </a:solidFill>
              </a:rPr>
              <a:t>Total = Importe + Impuesto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chemeClr val="accent1">
                    <a:lumMod val="75000"/>
                  </a:schemeClr>
                </a:solidFill>
              </a:rPr>
              <a:t>Impuesto = Importe * 0.18</a:t>
            </a:r>
          </a:p>
        </p:txBody>
      </p:sp>
    </p:spTree>
    <p:extLst>
      <p:ext uri="{BB962C8B-B14F-4D97-AF65-F5344CB8AC3E}">
        <p14:creationId xmlns:p14="http://schemas.microsoft.com/office/powerpoint/2010/main" val="232300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111D8C5-4C6C-F6A1-7445-F9E1D3D98841}"/>
              </a:ext>
            </a:extLst>
          </p:cNvPr>
          <p:cNvSpPr txBox="1"/>
          <p:nvPr/>
        </p:nvSpPr>
        <p:spPr>
          <a:xfrm>
            <a:off x="2478422" y="995305"/>
            <a:ext cx="5850570" cy="357669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PE" sz="2800" b="1" dirty="0">
                <a:solidFill>
                  <a:schemeClr val="accent2"/>
                </a:solidFill>
              </a:rPr>
              <a:t>SERVICIOS</a:t>
            </a:r>
          </a:p>
          <a:p>
            <a:endParaRPr lang="es-PE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PE" sz="2800" dirty="0" err="1">
                <a:solidFill>
                  <a:schemeClr val="accent1">
                    <a:lumMod val="75000"/>
                  </a:schemeClr>
                </a:solidFill>
              </a:rPr>
              <a:t>calcularTotal</a:t>
            </a:r>
            <a:endParaRPr lang="es-PE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PE" sz="2800" dirty="0" err="1">
                <a:solidFill>
                  <a:schemeClr val="accent1">
                    <a:lumMod val="75000"/>
                  </a:schemeClr>
                </a:solidFill>
              </a:rPr>
              <a:t>calcularImporte</a:t>
            </a:r>
            <a:endParaRPr lang="es-PE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PE" sz="2800" dirty="0" err="1">
                <a:solidFill>
                  <a:schemeClr val="accent1">
                    <a:lumMod val="75000"/>
                  </a:schemeClr>
                </a:solidFill>
              </a:rPr>
              <a:t>calcularImpuesto</a:t>
            </a:r>
            <a:endParaRPr lang="es-PE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P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83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AF8A28C-770F-BA53-7161-D1FEDC261BE0}"/>
              </a:ext>
            </a:extLst>
          </p:cNvPr>
          <p:cNvSpPr/>
          <p:nvPr/>
        </p:nvSpPr>
        <p:spPr>
          <a:xfrm>
            <a:off x="3332921" y="1669774"/>
            <a:ext cx="5526157" cy="3319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180000" rtlCol="0" anchor="ctr" anchorCtr="0"/>
          <a:lstStyle/>
          <a:p>
            <a:pPr algn="ctr"/>
            <a:r>
              <a:rPr lang="es-PE" sz="4400" b="1" dirty="0" err="1"/>
              <a:t>calcularTotal</a:t>
            </a:r>
            <a:endParaRPr lang="es-PE" sz="4400" b="1" dirty="0"/>
          </a:p>
          <a:p>
            <a:pPr algn="ctr"/>
            <a:endParaRPr lang="es-PE" sz="1400" dirty="0"/>
          </a:p>
          <a:p>
            <a:pPr algn="ctr"/>
            <a:r>
              <a:rPr lang="es-PE" sz="4400" dirty="0"/>
              <a:t>precio * cantidad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FC5DADB8-1887-45B8-B1D8-56F632E65E80}"/>
              </a:ext>
            </a:extLst>
          </p:cNvPr>
          <p:cNvSpPr/>
          <p:nvPr/>
        </p:nvSpPr>
        <p:spPr>
          <a:xfrm>
            <a:off x="2436743" y="2077279"/>
            <a:ext cx="824948" cy="103366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3454BD44-7AA5-AA73-889A-9D422D51E452}"/>
              </a:ext>
            </a:extLst>
          </p:cNvPr>
          <p:cNvSpPr/>
          <p:nvPr/>
        </p:nvSpPr>
        <p:spPr>
          <a:xfrm>
            <a:off x="2436743" y="3329608"/>
            <a:ext cx="824948" cy="103366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2DA3724-5213-FE2D-BB9C-FFF3D9C6FA92}"/>
              </a:ext>
            </a:extLst>
          </p:cNvPr>
          <p:cNvSpPr txBox="1"/>
          <p:nvPr/>
        </p:nvSpPr>
        <p:spPr>
          <a:xfrm>
            <a:off x="1593955" y="2409447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precio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0CDEC68-0DB2-CFF3-CE3A-62CD172B4232}"/>
              </a:ext>
            </a:extLst>
          </p:cNvPr>
          <p:cNvSpPr txBox="1"/>
          <p:nvPr/>
        </p:nvSpPr>
        <p:spPr>
          <a:xfrm>
            <a:off x="1370561" y="3661776"/>
            <a:ext cx="99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cantidad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BB491C22-6B22-EABE-392D-D947A56607FD}"/>
              </a:ext>
            </a:extLst>
          </p:cNvPr>
          <p:cNvSpPr/>
          <p:nvPr/>
        </p:nvSpPr>
        <p:spPr>
          <a:xfrm>
            <a:off x="8942732" y="2778779"/>
            <a:ext cx="824948" cy="103366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7B73613-3B07-50C3-11FF-EB5B20356F6E}"/>
              </a:ext>
            </a:extLst>
          </p:cNvPr>
          <p:cNvSpPr txBox="1"/>
          <p:nvPr/>
        </p:nvSpPr>
        <p:spPr>
          <a:xfrm>
            <a:off x="9851334" y="3099425"/>
            <a:ext cx="61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169816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AF8A28C-770F-BA53-7161-D1FEDC261BE0}"/>
              </a:ext>
            </a:extLst>
          </p:cNvPr>
          <p:cNvSpPr/>
          <p:nvPr/>
        </p:nvSpPr>
        <p:spPr>
          <a:xfrm>
            <a:off x="3332921" y="1669774"/>
            <a:ext cx="5526157" cy="3319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180000" rtlCol="0" anchor="ctr" anchorCtr="0"/>
          <a:lstStyle/>
          <a:p>
            <a:pPr algn="ctr"/>
            <a:r>
              <a:rPr lang="es-PE" sz="4400" b="1" dirty="0" err="1"/>
              <a:t>calcularImporte</a:t>
            </a:r>
            <a:endParaRPr lang="es-PE" sz="4400" b="1" dirty="0"/>
          </a:p>
          <a:p>
            <a:pPr algn="ctr"/>
            <a:endParaRPr lang="es-PE" sz="1400" dirty="0"/>
          </a:p>
          <a:p>
            <a:pPr algn="ctr"/>
            <a:r>
              <a:rPr lang="es-PE" sz="4400"/>
              <a:t>Total / 1.1</a:t>
            </a:r>
            <a:r>
              <a:rPr lang="es-PE" sz="4400" dirty="0"/>
              <a:t>8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FC5DADB8-1887-45B8-B1D8-56F632E65E80}"/>
              </a:ext>
            </a:extLst>
          </p:cNvPr>
          <p:cNvSpPr/>
          <p:nvPr/>
        </p:nvSpPr>
        <p:spPr>
          <a:xfrm>
            <a:off x="2424320" y="2778779"/>
            <a:ext cx="824948" cy="103366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2DA3724-5213-FE2D-BB9C-FFF3D9C6FA92}"/>
              </a:ext>
            </a:extLst>
          </p:cNvPr>
          <p:cNvSpPr txBox="1"/>
          <p:nvPr/>
        </p:nvSpPr>
        <p:spPr>
          <a:xfrm>
            <a:off x="1581532" y="3110947"/>
            <a:ext cx="61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total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BB491C22-6B22-EABE-392D-D947A56607FD}"/>
              </a:ext>
            </a:extLst>
          </p:cNvPr>
          <p:cNvSpPr/>
          <p:nvPr/>
        </p:nvSpPr>
        <p:spPr>
          <a:xfrm>
            <a:off x="8942732" y="2778779"/>
            <a:ext cx="824948" cy="103366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7B73613-3B07-50C3-11FF-EB5B20356F6E}"/>
              </a:ext>
            </a:extLst>
          </p:cNvPr>
          <p:cNvSpPr txBox="1"/>
          <p:nvPr/>
        </p:nvSpPr>
        <p:spPr>
          <a:xfrm>
            <a:off x="9851334" y="3099425"/>
            <a:ext cx="93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importe</a:t>
            </a:r>
          </a:p>
        </p:txBody>
      </p:sp>
    </p:spTree>
    <p:extLst>
      <p:ext uri="{BB962C8B-B14F-4D97-AF65-F5344CB8AC3E}">
        <p14:creationId xmlns:p14="http://schemas.microsoft.com/office/powerpoint/2010/main" val="424604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AF8A28C-770F-BA53-7161-D1FEDC261BE0}"/>
              </a:ext>
            </a:extLst>
          </p:cNvPr>
          <p:cNvSpPr/>
          <p:nvPr/>
        </p:nvSpPr>
        <p:spPr>
          <a:xfrm>
            <a:off x="3332921" y="1669774"/>
            <a:ext cx="5526157" cy="3319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180000" rtlCol="0" anchor="ctr" anchorCtr="0"/>
          <a:lstStyle/>
          <a:p>
            <a:pPr algn="ctr"/>
            <a:r>
              <a:rPr lang="es-PE" sz="4400" b="1" dirty="0" err="1"/>
              <a:t>calcularImpuesto</a:t>
            </a:r>
            <a:endParaRPr lang="es-PE" sz="4400" b="1" dirty="0"/>
          </a:p>
          <a:p>
            <a:pPr algn="ctr"/>
            <a:endParaRPr lang="es-PE" sz="1400" dirty="0"/>
          </a:p>
          <a:p>
            <a:pPr algn="ctr"/>
            <a:r>
              <a:rPr lang="es-PE" sz="4400" dirty="0"/>
              <a:t>total - importe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FC5DADB8-1887-45B8-B1D8-56F632E65E80}"/>
              </a:ext>
            </a:extLst>
          </p:cNvPr>
          <p:cNvSpPr/>
          <p:nvPr/>
        </p:nvSpPr>
        <p:spPr>
          <a:xfrm>
            <a:off x="2436743" y="2077279"/>
            <a:ext cx="824948" cy="103366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3454BD44-7AA5-AA73-889A-9D422D51E452}"/>
              </a:ext>
            </a:extLst>
          </p:cNvPr>
          <p:cNvSpPr/>
          <p:nvPr/>
        </p:nvSpPr>
        <p:spPr>
          <a:xfrm>
            <a:off x="2436743" y="3329608"/>
            <a:ext cx="824948" cy="103366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2DA3724-5213-FE2D-BB9C-FFF3D9C6FA92}"/>
              </a:ext>
            </a:extLst>
          </p:cNvPr>
          <p:cNvSpPr txBox="1"/>
          <p:nvPr/>
        </p:nvSpPr>
        <p:spPr>
          <a:xfrm>
            <a:off x="1593955" y="2409447"/>
            <a:ext cx="61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total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0CDEC68-0DB2-CFF3-CE3A-62CD172B4232}"/>
              </a:ext>
            </a:extLst>
          </p:cNvPr>
          <p:cNvSpPr txBox="1"/>
          <p:nvPr/>
        </p:nvSpPr>
        <p:spPr>
          <a:xfrm>
            <a:off x="1370561" y="3661776"/>
            <a:ext cx="93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importe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BB491C22-6B22-EABE-392D-D947A56607FD}"/>
              </a:ext>
            </a:extLst>
          </p:cNvPr>
          <p:cNvSpPr/>
          <p:nvPr/>
        </p:nvSpPr>
        <p:spPr>
          <a:xfrm>
            <a:off x="8942732" y="2778779"/>
            <a:ext cx="824948" cy="103366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7B73613-3B07-50C3-11FF-EB5B20356F6E}"/>
              </a:ext>
            </a:extLst>
          </p:cNvPr>
          <p:cNvSpPr txBox="1"/>
          <p:nvPr/>
        </p:nvSpPr>
        <p:spPr>
          <a:xfrm>
            <a:off x="9851334" y="309942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impuesto</a:t>
            </a:r>
          </a:p>
        </p:txBody>
      </p:sp>
    </p:spTree>
    <p:extLst>
      <p:ext uri="{BB962C8B-B14F-4D97-AF65-F5344CB8AC3E}">
        <p14:creationId xmlns:p14="http://schemas.microsoft.com/office/powerpoint/2010/main" val="252839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55</Words>
  <Application>Microsoft Office PowerPoint</Application>
  <PresentationFormat>Panorámica</PresentationFormat>
  <Paragraphs>36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Gustavo Coronel</cp:lastModifiedBy>
  <cp:revision>6</cp:revision>
  <dcterms:created xsi:type="dcterms:W3CDTF">2023-04-05T15:55:14Z</dcterms:created>
  <dcterms:modified xsi:type="dcterms:W3CDTF">2023-04-05T16:43:19Z</dcterms:modified>
</cp:coreProperties>
</file>