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Verdana" panose="020B060403050404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362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9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6;p2">
            <a:extLst>
              <a:ext uri="{FF2B5EF4-FFF2-40B4-BE49-F238E27FC236}">
                <a16:creationId xmlns:a16="http://schemas.microsoft.com/office/drawing/2014/main" xmlns="" id="{3D140B8A-4AC8-4BA8-87C2-E34946C069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742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8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986CC6-7CDA-477E-BB09-2B43927F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82DA24C4-9AE4-4352-8F07-83B22AE2D0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4" name="Google Shape;82;p4">
            <a:extLst>
              <a:ext uri="{FF2B5EF4-FFF2-40B4-BE49-F238E27FC236}">
                <a16:creationId xmlns:a16="http://schemas.microsoft.com/office/drawing/2014/main" xmlns="" id="{DAAFDDE0-467D-4366-8394-5E959D11C8E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43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3;p3">
            <a:extLst>
              <a:ext uri="{FF2B5EF4-FFF2-40B4-BE49-F238E27FC236}">
                <a16:creationId xmlns:a16="http://schemas.microsoft.com/office/drawing/2014/main" xmlns="" id="{D55D7211-B894-4F86-83E6-30EA5DDE69BB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95868" y="3345231"/>
            <a:ext cx="10432552" cy="27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SECURITY AWARENESS FUNDAMENTALS</a:t>
            </a:r>
            <a:endParaRPr lang="es-PE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52297" y="1294899"/>
            <a:ext cx="5448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rgbClr val="CCCCCC"/>
              </a:buClr>
            </a:pPr>
            <a:r>
              <a:rPr lang="en-US" sz="1800" b="1" dirty="0">
                <a:solidFill>
                  <a:srgbClr val="CCCCCC"/>
                </a:solidFill>
              </a:rPr>
              <a:t>EP INGENIERÍA DE SISTEMAS</a:t>
            </a: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2208627" y="4043100"/>
            <a:ext cx="5052900" cy="32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56;p13"/>
          <p:cNvSpPr txBox="1"/>
          <p:nvPr/>
        </p:nvSpPr>
        <p:spPr>
          <a:xfrm>
            <a:off x="700669" y="1310185"/>
            <a:ext cx="8026236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CCCCCC"/>
              </a:buClr>
            </a:pPr>
            <a:r>
              <a:rPr lang="en-US" sz="4800" b="1" dirty="0" smtClean="0">
                <a:solidFill>
                  <a:srgbClr val="CCCCCC"/>
                </a:solidFill>
              </a:rPr>
              <a:t>TALLER DE REFORZAMIENTO DE PNL NIVEL </a:t>
            </a:r>
            <a:r>
              <a:rPr lang="en-US" sz="4800" b="1" dirty="0">
                <a:solidFill>
                  <a:srgbClr val="CCCCCC"/>
                </a:solidFill>
              </a:rPr>
              <a:t>I</a:t>
            </a:r>
            <a:endParaRPr sz="6600" dirty="0">
              <a:solidFill>
                <a:srgbClr val="FFFF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128" y="1684147"/>
            <a:ext cx="2407769" cy="1171347"/>
          </a:xfrm>
          <a:prstGeom prst="rect">
            <a:avLst/>
          </a:prstGeom>
        </p:spPr>
      </p:pic>
      <p:sp>
        <p:nvSpPr>
          <p:cNvPr id="10" name="Google Shape;56;p13"/>
          <p:cNvSpPr txBox="1"/>
          <p:nvPr/>
        </p:nvSpPr>
        <p:spPr>
          <a:xfrm>
            <a:off x="-2518462" y="5156696"/>
            <a:ext cx="837382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rgbClr val="CCCCCC"/>
              </a:buClr>
            </a:pPr>
            <a:r>
              <a:rPr lang="en-US" sz="1800" b="1" dirty="0" smtClean="0">
                <a:solidFill>
                  <a:srgbClr val="CCCCCC"/>
                </a:solidFill>
              </a:rPr>
              <a:t>Docente</a:t>
            </a:r>
            <a:r>
              <a:rPr lang="en-US" sz="1800" b="1" dirty="0">
                <a:solidFill>
                  <a:srgbClr val="CCCCCC"/>
                </a:solidFill>
              </a:rPr>
              <a:t>: CORONEL CASTILLO ERIC GUSTAVO</a:t>
            </a:r>
            <a:endParaRPr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</Words>
  <Application>Microsoft Office PowerPoint</Application>
  <PresentationFormat>Panorámica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Verdana</vt:lpstr>
      <vt:lpstr>Simple Light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MILAGRITOS</dc:creator>
  <cp:lastModifiedBy>Docente EAP Sistemas 01</cp:lastModifiedBy>
  <cp:revision>30</cp:revision>
  <dcterms:modified xsi:type="dcterms:W3CDTF">2023-05-12T14:55:02Z</dcterms:modified>
</cp:coreProperties>
</file>