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03F8B-FAD6-D1DC-8A4B-B657D935F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7F5EE-29D6-5BA7-7BA0-2329FAA3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71888-29E5-4550-C9A1-5F62706B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5ACFE-94D6-16D4-8D42-2F8A66AF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DE167-9B7F-B33A-53B7-96CF97C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81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030A-6A4B-9E21-8196-8FF413B3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626A75-A26B-9EDA-96E1-52F8053F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73A5F-EE61-2399-E552-39227FE5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76208-9A19-874D-2DDD-27E30EF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FF05C-177F-F920-C214-CD9479D0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57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10B350-C499-7EA9-E2BA-DEF580F93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782BC-BA5D-BA3B-4A3F-AB163A4C3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495FA-94DC-93F8-2D81-0A620673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20171-81FC-4303-6EA2-4E25BCAB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44470-6146-F613-FCF7-756EEE5A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36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682C-8A1A-B4A9-1F60-1D977BA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120C3-D7A7-3582-F5D0-2EB3A285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40966-2341-5EA7-4613-DB13557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E13F6-6405-20EA-C9CD-CEE815B5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A879D-C1B7-535D-47BC-5A388D7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03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6CF6-2244-EC8E-BC84-DFF8677D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130D6-4171-7329-8784-3C3CEAB1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7835-D197-D187-85B2-BAB31648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DEAD3-3CA5-DB7B-231B-BD9D1924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5E446-621C-98C2-CE42-08541448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3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E28F3-9363-DD0B-C636-4D173143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12A19-3CA0-82C6-C799-353E50BC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FBB4A-07DA-AE7A-6D4A-B2CE41B5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DB562-A9F0-4CEF-7896-6949F9D1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7DAEB-C951-4BC6-1828-E9693302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3F469-4CC4-87A6-6133-3F2F5D3C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17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3AD0-7541-40BE-26E9-98C5C5D5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C9D2E-2B8E-229B-8F06-D059C3AF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A727B-EDE2-A634-7889-5BD16B94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785C51-BEEF-32FE-7219-E2C80546A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204288-858C-5A1D-B8F9-E0464CD0B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59B58-47B1-BB0B-3955-90507011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F57DA4-3591-4AB9-5B12-C3920018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533848-8747-FD7D-94EC-63B42788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3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1AFFF-7AF7-D6EA-3B08-46DD198E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9CFA5D-BE94-1D41-D493-68D545D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9D2C19-42C9-6B1D-781D-0185ECC6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17D975-EED7-62CA-2B00-5DEFF6F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9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2DD1B2-A2DD-84DE-589B-9618C8DF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8D2FFA-6098-DE5B-9F40-CF5A1475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E02CC4-3D73-2075-F1E3-999A854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72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CB8DB-F897-886D-22BB-8BE2CA87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6D08E-9637-844B-1368-21D0B2E1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318F8-E6CA-08C8-648E-04E6C1D3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E00CA-BFA3-8C97-64ED-1E53695C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1C85-497B-AEA1-255C-DE1D0A84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DBB14-12D6-4219-FEB8-747C0FC0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62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4C24D-783A-28FC-D112-E906D8E1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D29F9C-B232-FFD0-885E-7200ADB90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366DB-CC46-E5C8-7C49-07BD007A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4127A-9B69-9EFB-947F-6D5CB836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CC058E-48FC-2D21-8490-F926C61E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89EB4-9721-3B21-36D0-F12B0B68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70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1D5891-66EF-A41B-9DC8-D8E3C65F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1E802D-651A-0BD6-6292-C29F119F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A2A42-48C7-2510-6580-C83557CC6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DFF0-1F94-4EB1-935C-830FDE7154F7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E28A6-C4F3-47C5-0BE9-141727089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087C3-6E69-807E-CF57-74F0DA9CB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FFFB-F882-484C-A3E0-6CD3DD96F9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4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FA4CEA8-A5DA-15C7-3E48-F98590549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35890"/>
              </p:ext>
            </p:extLst>
          </p:nvPr>
        </p:nvGraphicFramePr>
        <p:xfrm>
          <a:off x="7641729" y="1014634"/>
          <a:ext cx="3923792" cy="364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792">
                  <a:extLst>
                    <a:ext uri="{9D8B030D-6E8A-4147-A177-3AD203B41FA5}">
                      <a16:colId xmlns:a16="http://schemas.microsoft.com/office/drawing/2014/main" val="705901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err="1"/>
                        <a:t>VentaItem</a:t>
                      </a:r>
                      <a:endParaRPr lang="es-PE" sz="2400" dirty="0"/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2634998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producto: </a:t>
                      </a:r>
                      <a:r>
                        <a:rPr lang="es-PE" sz="2400" dirty="0" err="1"/>
                        <a:t>String</a:t>
                      </a:r>
                      <a:endParaRPr lang="es-PE" sz="24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precio: double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cantidad: </a:t>
                      </a:r>
                      <a:r>
                        <a:rPr lang="es-PE" sz="2400" dirty="0" err="1"/>
                        <a:t>int</a:t>
                      </a:r>
                      <a:endParaRPr lang="es-PE" sz="24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importe: double</a:t>
                      </a: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421138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2400" dirty="0"/>
                        <a:t>Se debe implementar los </a:t>
                      </a:r>
                      <a:r>
                        <a:rPr lang="es-PE" sz="2400" dirty="0" err="1"/>
                        <a:t>getters</a:t>
                      </a:r>
                      <a:r>
                        <a:rPr lang="es-PE" sz="2400" dirty="0"/>
                        <a:t> y </a:t>
                      </a:r>
                      <a:r>
                        <a:rPr lang="es-PE" sz="2400" dirty="0" err="1"/>
                        <a:t>settters</a:t>
                      </a:r>
                      <a:r>
                        <a:rPr lang="es-PE" sz="2400" dirty="0"/>
                        <a:t>.</a:t>
                      </a: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293603017"/>
                  </a:ext>
                </a:extLst>
              </a:tr>
            </a:tbl>
          </a:graphicData>
        </a:graphic>
      </p:graphicFrame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A260B907-A605-6AB0-6293-F116BF4CE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97823"/>
              </p:ext>
            </p:extLst>
          </p:nvPr>
        </p:nvGraphicFramePr>
        <p:xfrm>
          <a:off x="822632" y="1014634"/>
          <a:ext cx="3923792" cy="327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792">
                  <a:extLst>
                    <a:ext uri="{9D8B030D-6E8A-4147-A177-3AD203B41FA5}">
                      <a16:colId xmlns:a16="http://schemas.microsoft.com/office/drawing/2014/main" val="3966156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Ventas</a:t>
                      </a: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27040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cantidad: </a:t>
                      </a:r>
                      <a:r>
                        <a:rPr lang="es-PE" sz="2400" dirty="0" err="1"/>
                        <a:t>int</a:t>
                      </a:r>
                      <a:endParaRPr lang="es-PE" sz="24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total: double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PE" sz="2400" dirty="0"/>
                        <a:t>lista: </a:t>
                      </a:r>
                      <a:r>
                        <a:rPr lang="es-PE" sz="2400" dirty="0" err="1"/>
                        <a:t>List</a:t>
                      </a:r>
                      <a:r>
                        <a:rPr lang="es-PE" sz="2400" dirty="0"/>
                        <a:t>&lt;Venta&gt;</a:t>
                      </a: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408107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2400" dirty="0"/>
                        <a:t>Métodos </a:t>
                      </a:r>
                      <a:r>
                        <a:rPr lang="es-PE" sz="2400" dirty="0" err="1"/>
                        <a:t>setters</a:t>
                      </a:r>
                      <a:r>
                        <a:rPr lang="es-PE" sz="2400" dirty="0"/>
                        <a:t> y </a:t>
                      </a:r>
                      <a:r>
                        <a:rPr lang="es-PE" sz="2400" dirty="0" err="1"/>
                        <a:t>getters</a:t>
                      </a:r>
                      <a:r>
                        <a:rPr lang="es-PE" sz="2400" dirty="0"/>
                        <a:t> para todas las variables.</a:t>
                      </a: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3506728180"/>
                  </a:ext>
                </a:extLst>
              </a:tr>
            </a:tbl>
          </a:graphicData>
        </a:graphic>
      </p:graphicFrame>
      <p:sp>
        <p:nvSpPr>
          <p:cNvPr id="12" name="Rombo 11">
            <a:extLst>
              <a:ext uri="{FF2B5EF4-FFF2-40B4-BE49-F238E27FC236}">
                <a16:creationId xmlns:a16="http://schemas.microsoft.com/office/drawing/2014/main" id="{588324D1-281B-DF9E-7975-220FFED3808F}"/>
              </a:ext>
            </a:extLst>
          </p:cNvPr>
          <p:cNvSpPr/>
          <p:nvPr/>
        </p:nvSpPr>
        <p:spPr>
          <a:xfrm>
            <a:off x="4746424" y="2588007"/>
            <a:ext cx="609600" cy="4817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5BAE5C3-45C2-61ED-FE40-70B10554645A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5356024" y="2828897"/>
            <a:ext cx="2285705" cy="5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4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2023-04-19T14:35:11Z</dcterms:created>
  <dcterms:modified xsi:type="dcterms:W3CDTF">2023-04-19T14:36:09Z</dcterms:modified>
</cp:coreProperties>
</file>