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1" r:id="rId5"/>
    <p:sldId id="259" r:id="rId6"/>
    <p:sldId id="260" r:id="rId7"/>
    <p:sldId id="257" r:id="rId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EAEAEA"/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538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C8A40-1F16-40C6-9DF4-666294433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60B4AB-AB2E-454B-B34F-8F60629D9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C770B9-4F5A-4E2E-A21E-B43D59CF2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29/06/2023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BCE809-2D91-4FEF-9BE2-67689E652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5915D8-7898-4A35-A85E-BC188AEB0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3316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515A3B-010E-40F0-95C7-40E9781A2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5E3851-F3E3-49CA-89DB-198A9DF87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5B6384-9B9D-4A09-A634-F7F734BF9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29/06/2023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92F064-DF2D-4FED-9288-1BAFE1417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AE3655-9DAA-4FE4-8BBB-CC3DF1A2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7778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6A90C2-2131-429A-8248-05128975B8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B44F883-80F4-4C02-B9AD-73AE9B20B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C62FC4-B599-47F4-87FA-9ECABD79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29/06/2023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0A9576-06E8-492A-B89B-CADC54B44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DDB86B-2355-49F3-9809-EF97F507E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1018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5DC2B6-F0AA-4A69-9209-38179EDEC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AFD74A-E74C-48E1-8621-0D1C0133D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F4F563-2DC4-42D5-8565-4B5AEE67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29/06/2023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FDD678-0631-4B19-8942-157A0CC2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D7F7F8-6E54-46C4-B2C5-328EC4C8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3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04262-7CF5-496B-909E-24539CDC3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8FBDBF-F5BD-41BB-AAD6-E5D627BFB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F3F5E0-AE11-4407-9093-107551B4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29/06/2023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894796-FD3B-447E-99D9-07D144229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BC4758-7AA9-4D3B-9E26-C279D1A6A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57081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EF3118-56E5-4AEE-8103-D68222F6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9A86F8-5886-48DF-BB91-6A03C847B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657FB9-64F4-4265-AC1B-50F49AA71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5C892B-EF09-49CF-BB7A-FE0A91704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29/06/2023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677323-7A63-4122-AFA9-2C1294C53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6A3539-C7EB-416A-82FE-18F1C8DD0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2747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CE521-7EA3-44A2-BD3F-8A3FE286E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30B8A4-77FC-45FF-85E2-0A36228CD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3EBDD74-ED08-42E3-BE92-EB8C864FA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48AB652-FEFE-4725-8000-4F39A7EAB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FACE53D-2726-4C07-AB60-0FC49C2462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7AE7482-3BC9-417E-8AC6-887CF1F5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29/06/2023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E1142D6-8117-4777-87DD-74DC44297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2341521-F307-41B8-9481-1C90BEEBD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6942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71085-54A2-4A83-9C03-FE2586F40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2D99CAB-D058-4DF3-A846-A79AE75B9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29/06/2023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D3DA019-28BD-4B9A-88E5-CCE5187F8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7C7F4C-E648-4575-881A-219A13AAF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674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8456BF6-93D9-44C6-9D51-CF2F65A56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29/06/2023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6D9F768-A876-48BF-BE8E-172E1F707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EC31B0-6FD1-46C9-8C33-880EDB7B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7985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75F69-14A4-4B40-8CB5-7F9ABC307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286C8C-8B98-47D6-A92D-F91223454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9C2CA5-9E26-47DD-A428-03657032B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77166F-A279-4A3B-B100-F841AA3F6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29/06/2023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0DAF45-B766-4A26-9D86-54A400739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B9E095-5FAE-49D6-95B7-1E1C2CEBB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0283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629C7E-2002-4D81-B4F2-DE0A17151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31A1908-56D2-43D7-9EC3-E77C7927F2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6C8E9FD-A013-442B-BCCB-AD1689F59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B0D010-2493-42A7-95F9-B263EB74C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29/06/2023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223F2A-A55F-4966-B41C-BD173E77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C4A352-721E-410A-94BA-0EF87940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6092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8E7A4BB-C2E2-4D03-A718-67C56C0BC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1E54BA-037F-426A-95D5-A2394C969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0DF04C-38FA-41D6-BEAC-EB208BADC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79DF8-B0D2-410D-BE61-5137DF0C497D}" type="datetimeFigureOut">
              <a:rPr lang="es-PE" smtClean="0"/>
              <a:t>29/06/2023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225D40-FAE6-482A-B8EB-BF9758615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C1F73C-ACD1-42C6-BB73-0FEF6A1ED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50369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FF0040E-4244-465E-94E7-8D6B7FC7AE4D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s-MX" sz="3200" b="1" dirty="0">
                <a:latin typeface="Arial" panose="020B0604020202020204" pitchFamily="34" charset="0"/>
                <a:cs typeface="Arial" panose="020B0604020202020204" pitchFamily="34" charset="0"/>
              </a:rPr>
              <a:t>INGRESO AL SISTEMA</a:t>
            </a:r>
            <a:endParaRPr lang="es-PE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AB3938E-BF97-42E8-9BD3-90BFC96C85F6}"/>
              </a:ext>
            </a:extLst>
          </p:cNvPr>
          <p:cNvSpPr txBox="1"/>
          <p:nvPr/>
        </p:nvSpPr>
        <p:spPr>
          <a:xfrm>
            <a:off x="3960020" y="1990725"/>
            <a:ext cx="2938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Usuario</a:t>
            </a:r>
            <a:endParaRPr lang="es-PE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BDE8564-D6DD-4BE5-8B14-47B2305007B0}"/>
              </a:ext>
            </a:extLst>
          </p:cNvPr>
          <p:cNvSpPr txBox="1"/>
          <p:nvPr/>
        </p:nvSpPr>
        <p:spPr>
          <a:xfrm>
            <a:off x="7029450" y="1990725"/>
            <a:ext cx="3876675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31AF367-1616-4B80-8151-48696B4A3020}"/>
              </a:ext>
            </a:extLst>
          </p:cNvPr>
          <p:cNvSpPr txBox="1"/>
          <p:nvPr/>
        </p:nvSpPr>
        <p:spPr>
          <a:xfrm>
            <a:off x="3960020" y="3076575"/>
            <a:ext cx="2938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Clave</a:t>
            </a:r>
            <a:endParaRPr lang="es-PE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DEA0BE2-2E87-4043-B620-6C7004D016DB}"/>
              </a:ext>
            </a:extLst>
          </p:cNvPr>
          <p:cNvSpPr txBox="1"/>
          <p:nvPr/>
        </p:nvSpPr>
        <p:spPr>
          <a:xfrm>
            <a:off x="7029450" y="3076575"/>
            <a:ext cx="3876675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pic>
        <p:nvPicPr>
          <p:cNvPr id="1026" name="Picture 2" descr="Usuario (informática) - Wikipedia, la enciclopedia libre">
            <a:extLst>
              <a:ext uri="{FF2B5EF4-FFF2-40B4-BE49-F238E27FC236}">
                <a16:creationId xmlns:a16="http://schemas.microsoft.com/office/drawing/2014/main" id="{B91B2FB6-CFB0-4B14-8A86-C18C05F5D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39" y="1438274"/>
            <a:ext cx="2939762" cy="293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B0B076E1-4EE5-4740-B9F4-0630270BF7F3}"/>
              </a:ext>
            </a:extLst>
          </p:cNvPr>
          <p:cNvGrpSpPr/>
          <p:nvPr/>
        </p:nvGrpSpPr>
        <p:grpSpPr>
          <a:xfrm>
            <a:off x="2022871" y="5057775"/>
            <a:ext cx="8146258" cy="1276350"/>
            <a:chOff x="2628899" y="5048250"/>
            <a:chExt cx="8146258" cy="1276350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F0ADFD40-44B4-4A74-87A1-799FD7BA5C24}"/>
                </a:ext>
              </a:extLst>
            </p:cNvPr>
            <p:cNvSpPr/>
            <p:nvPr/>
          </p:nvSpPr>
          <p:spPr>
            <a:xfrm>
              <a:off x="2628899" y="5048250"/>
              <a:ext cx="3876675" cy="12763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Ingresar</a:t>
              </a:r>
              <a:endParaRPr lang="es-PE" sz="4400" b="1" dirty="0"/>
            </a:p>
          </p:txBody>
        </p:sp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231FEC77-5F70-49F0-86BC-F1C50F667B43}"/>
                </a:ext>
              </a:extLst>
            </p:cNvPr>
            <p:cNvSpPr/>
            <p:nvPr/>
          </p:nvSpPr>
          <p:spPr>
            <a:xfrm>
              <a:off x="6898482" y="5048250"/>
              <a:ext cx="3876675" cy="127635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Salir</a:t>
              </a:r>
              <a:endParaRPr lang="es-PE" sz="4400" b="1" dirty="0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0DC6F2CA-04E3-4B41-AF10-05502C2A1125}"/>
              </a:ext>
            </a:extLst>
          </p:cNvPr>
          <p:cNvSpPr txBox="1"/>
          <p:nvPr/>
        </p:nvSpPr>
        <p:spPr>
          <a:xfrm>
            <a:off x="11600872" y="114223"/>
            <a:ext cx="423708" cy="46166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X</a:t>
            </a:r>
            <a:endParaRPr lang="es-PE" sz="2400" dirty="0">
              <a:solidFill>
                <a:schemeClr val="bg1">
                  <a:lumMod val="95000"/>
                </a:schemeClr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61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FF0040E-4244-465E-94E7-8D6B7FC7AE4D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s-MX" sz="3200" b="1" dirty="0">
                <a:latin typeface="Arial" panose="020B0604020202020204" pitchFamily="34" charset="0"/>
                <a:cs typeface="Arial" panose="020B0604020202020204" pitchFamily="34" charset="0"/>
              </a:rPr>
              <a:t>ALTA DE UNA NUEVA CIUDAD</a:t>
            </a:r>
            <a:endParaRPr lang="es-PE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AB3938E-BF97-42E8-9BD3-90BFC96C85F6}"/>
              </a:ext>
            </a:extLst>
          </p:cNvPr>
          <p:cNvSpPr txBox="1"/>
          <p:nvPr/>
        </p:nvSpPr>
        <p:spPr>
          <a:xfrm>
            <a:off x="692186" y="1272746"/>
            <a:ext cx="2938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Nombre</a:t>
            </a:r>
            <a:endParaRPr lang="es-PE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BDE8564-D6DD-4BE5-8B14-47B2305007B0}"/>
              </a:ext>
            </a:extLst>
          </p:cNvPr>
          <p:cNvSpPr txBox="1"/>
          <p:nvPr/>
        </p:nvSpPr>
        <p:spPr>
          <a:xfrm>
            <a:off x="3806139" y="1272746"/>
            <a:ext cx="7416043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31AF367-1616-4B80-8151-48696B4A3020}"/>
              </a:ext>
            </a:extLst>
          </p:cNvPr>
          <p:cNvSpPr txBox="1"/>
          <p:nvPr/>
        </p:nvSpPr>
        <p:spPr>
          <a:xfrm>
            <a:off x="692186" y="2337030"/>
            <a:ext cx="2967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Distancia</a:t>
            </a:r>
            <a:endParaRPr lang="es-PE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DEA0BE2-2E87-4043-B620-6C7004D016DB}"/>
              </a:ext>
            </a:extLst>
          </p:cNvPr>
          <p:cNvSpPr txBox="1"/>
          <p:nvPr/>
        </p:nvSpPr>
        <p:spPr>
          <a:xfrm>
            <a:off x="3806140" y="2337030"/>
            <a:ext cx="7416042" cy="639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B0B076E1-4EE5-4740-B9F4-0630270BF7F3}"/>
              </a:ext>
            </a:extLst>
          </p:cNvPr>
          <p:cNvGrpSpPr/>
          <p:nvPr/>
        </p:nvGrpSpPr>
        <p:grpSpPr>
          <a:xfrm>
            <a:off x="2087526" y="5270212"/>
            <a:ext cx="8146258" cy="1276350"/>
            <a:chOff x="2628899" y="5048250"/>
            <a:chExt cx="8146258" cy="1276350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F0ADFD40-44B4-4A74-87A1-799FD7BA5C24}"/>
                </a:ext>
              </a:extLst>
            </p:cNvPr>
            <p:cNvSpPr/>
            <p:nvPr/>
          </p:nvSpPr>
          <p:spPr>
            <a:xfrm>
              <a:off x="2628899" y="5048250"/>
              <a:ext cx="3876675" cy="12763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Grabar</a:t>
              </a:r>
              <a:endParaRPr lang="es-PE" sz="4400" b="1" dirty="0"/>
            </a:p>
          </p:txBody>
        </p:sp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231FEC77-5F70-49F0-86BC-F1C50F667B43}"/>
                </a:ext>
              </a:extLst>
            </p:cNvPr>
            <p:cNvSpPr/>
            <p:nvPr/>
          </p:nvSpPr>
          <p:spPr>
            <a:xfrm>
              <a:off x="6898482" y="5048250"/>
              <a:ext cx="3876675" cy="127635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Salir</a:t>
              </a:r>
              <a:endParaRPr lang="es-PE" sz="4400" b="1" dirty="0"/>
            </a:p>
          </p:txBody>
        </p: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36C204D-F396-4E57-80DD-32AFA7A5D88B}"/>
              </a:ext>
            </a:extLst>
          </p:cNvPr>
          <p:cNvSpPr txBox="1"/>
          <p:nvPr/>
        </p:nvSpPr>
        <p:spPr>
          <a:xfrm>
            <a:off x="692185" y="3394915"/>
            <a:ext cx="2967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Tiempo</a:t>
            </a:r>
            <a:endParaRPr lang="es-PE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DCC8C72-DF17-4299-AEF2-0C836F07F214}"/>
              </a:ext>
            </a:extLst>
          </p:cNvPr>
          <p:cNvSpPr txBox="1"/>
          <p:nvPr/>
        </p:nvSpPr>
        <p:spPr>
          <a:xfrm>
            <a:off x="3806139" y="3394915"/>
            <a:ext cx="7416042" cy="639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4F039E2-78D6-4656-8B6E-7B999139CA35}"/>
              </a:ext>
            </a:extLst>
          </p:cNvPr>
          <p:cNvSpPr txBox="1"/>
          <p:nvPr/>
        </p:nvSpPr>
        <p:spPr>
          <a:xfrm>
            <a:off x="11600872" y="114223"/>
            <a:ext cx="423708" cy="46166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X</a:t>
            </a:r>
            <a:endParaRPr lang="es-PE" sz="2400" dirty="0">
              <a:solidFill>
                <a:schemeClr val="bg1">
                  <a:lumMod val="95000"/>
                </a:schemeClr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262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FF0040E-4244-465E-94E7-8D6B7FC7AE4D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s-MX" sz="3200" b="1" dirty="0">
                <a:latin typeface="Arial" panose="020B0604020202020204" pitchFamily="34" charset="0"/>
                <a:cs typeface="Arial" panose="020B0604020202020204" pitchFamily="34" charset="0"/>
              </a:rPr>
              <a:t>REGISTRAR NUEVA RUTA</a:t>
            </a:r>
            <a:endParaRPr lang="es-PE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AB3938E-BF97-42E8-9BD3-90BFC96C85F6}"/>
              </a:ext>
            </a:extLst>
          </p:cNvPr>
          <p:cNvSpPr txBox="1"/>
          <p:nvPr/>
        </p:nvSpPr>
        <p:spPr>
          <a:xfrm>
            <a:off x="692184" y="1543726"/>
            <a:ext cx="2938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Ciudad origen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BDE8564-D6DD-4BE5-8B14-47B2305007B0}"/>
              </a:ext>
            </a:extLst>
          </p:cNvPr>
          <p:cNvSpPr txBox="1"/>
          <p:nvPr/>
        </p:nvSpPr>
        <p:spPr>
          <a:xfrm>
            <a:off x="3806137" y="1543726"/>
            <a:ext cx="7416043" cy="461665"/>
          </a:xfrm>
          <a:prstGeom prst="rect">
            <a:avLst/>
          </a:prstGeom>
          <a:solidFill>
            <a:srgbClr val="F7F7F7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LIMA PLAZA NORTE</a:t>
            </a:r>
            <a:endParaRPr lang="es-PE" sz="2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31AF367-1616-4B80-8151-48696B4A3020}"/>
              </a:ext>
            </a:extLst>
          </p:cNvPr>
          <p:cNvSpPr txBox="1"/>
          <p:nvPr/>
        </p:nvSpPr>
        <p:spPr>
          <a:xfrm>
            <a:off x="692183" y="2140622"/>
            <a:ext cx="2967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Ciudad destino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DEA0BE2-2E87-4043-B620-6C7004D016DB}"/>
              </a:ext>
            </a:extLst>
          </p:cNvPr>
          <p:cNvSpPr txBox="1"/>
          <p:nvPr/>
        </p:nvSpPr>
        <p:spPr>
          <a:xfrm>
            <a:off x="3806137" y="2140622"/>
            <a:ext cx="7416042" cy="461665"/>
          </a:xfrm>
          <a:prstGeom prst="rect">
            <a:avLst/>
          </a:prstGeom>
          <a:solidFill>
            <a:srgbClr val="F7F7F7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CHICLAYO</a:t>
            </a:r>
            <a:endParaRPr lang="es-PE" sz="2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B0B076E1-4EE5-4740-B9F4-0630270BF7F3}"/>
              </a:ext>
            </a:extLst>
          </p:cNvPr>
          <p:cNvGrpSpPr/>
          <p:nvPr/>
        </p:nvGrpSpPr>
        <p:grpSpPr>
          <a:xfrm>
            <a:off x="2087526" y="5593476"/>
            <a:ext cx="8146258" cy="1044000"/>
            <a:chOff x="2628899" y="5048250"/>
            <a:chExt cx="8146258" cy="1044000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F0ADFD40-44B4-4A74-87A1-799FD7BA5C24}"/>
                </a:ext>
              </a:extLst>
            </p:cNvPr>
            <p:cNvSpPr/>
            <p:nvPr/>
          </p:nvSpPr>
          <p:spPr>
            <a:xfrm>
              <a:off x="2628899" y="5048250"/>
              <a:ext cx="3876675" cy="1044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Registrar</a:t>
              </a:r>
              <a:endParaRPr lang="es-PE" sz="4400" b="1" dirty="0"/>
            </a:p>
          </p:txBody>
        </p:sp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231FEC77-5F70-49F0-86BC-F1C50F667B43}"/>
                </a:ext>
              </a:extLst>
            </p:cNvPr>
            <p:cNvSpPr/>
            <p:nvPr/>
          </p:nvSpPr>
          <p:spPr>
            <a:xfrm>
              <a:off x="6898482" y="5048250"/>
              <a:ext cx="3876675" cy="104400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Cancelar</a:t>
              </a:r>
              <a:endParaRPr lang="es-PE" sz="4400" b="1" dirty="0"/>
            </a:p>
          </p:txBody>
        </p: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36C204D-F396-4E57-80DD-32AFA7A5D88B}"/>
              </a:ext>
            </a:extLst>
          </p:cNvPr>
          <p:cNvSpPr txBox="1"/>
          <p:nvPr/>
        </p:nvSpPr>
        <p:spPr>
          <a:xfrm>
            <a:off x="692183" y="2731116"/>
            <a:ext cx="2967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Precio 1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DCC8C72-DF17-4299-AEF2-0C836F07F214}"/>
              </a:ext>
            </a:extLst>
          </p:cNvPr>
          <p:cNvSpPr txBox="1"/>
          <p:nvPr/>
        </p:nvSpPr>
        <p:spPr>
          <a:xfrm>
            <a:off x="3806137" y="2731116"/>
            <a:ext cx="7416042" cy="461665"/>
          </a:xfrm>
          <a:prstGeom prst="rect">
            <a:avLst/>
          </a:prstGeom>
          <a:solidFill>
            <a:srgbClr val="F7F7F7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120</a:t>
            </a:r>
            <a:endParaRPr lang="es-PE" sz="2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8D7025A-B374-4891-84D3-7698BAF4A0EE}"/>
              </a:ext>
            </a:extLst>
          </p:cNvPr>
          <p:cNvSpPr txBox="1"/>
          <p:nvPr/>
        </p:nvSpPr>
        <p:spPr>
          <a:xfrm>
            <a:off x="692183" y="3367793"/>
            <a:ext cx="2967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Precio 2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C6CA7BA-C953-43E4-B3BC-7EDBAE4BD4BE}"/>
              </a:ext>
            </a:extLst>
          </p:cNvPr>
          <p:cNvSpPr txBox="1"/>
          <p:nvPr/>
        </p:nvSpPr>
        <p:spPr>
          <a:xfrm>
            <a:off x="3806137" y="3367793"/>
            <a:ext cx="7416042" cy="461665"/>
          </a:xfrm>
          <a:prstGeom prst="rect">
            <a:avLst/>
          </a:prstGeom>
          <a:solidFill>
            <a:srgbClr val="F7F7F7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115</a:t>
            </a:r>
            <a:endParaRPr lang="es-PE" sz="24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761ABBD-1BFD-4344-AA55-969639881CEE}"/>
              </a:ext>
            </a:extLst>
          </p:cNvPr>
          <p:cNvSpPr txBox="1"/>
          <p:nvPr/>
        </p:nvSpPr>
        <p:spPr>
          <a:xfrm>
            <a:off x="692183" y="4010869"/>
            <a:ext cx="2967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Precio 3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F1A8D8C-34DC-4CB0-B4F0-E7789AB8FBFF}"/>
              </a:ext>
            </a:extLst>
          </p:cNvPr>
          <p:cNvSpPr txBox="1"/>
          <p:nvPr/>
        </p:nvSpPr>
        <p:spPr>
          <a:xfrm>
            <a:off x="3806137" y="4010869"/>
            <a:ext cx="7416042" cy="461665"/>
          </a:xfrm>
          <a:prstGeom prst="rect">
            <a:avLst/>
          </a:prstGeom>
          <a:solidFill>
            <a:srgbClr val="F7F7F7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95</a:t>
            </a:r>
            <a:endParaRPr lang="es-PE" sz="24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4F039E2-78D6-4656-8B6E-7B999139CA35}"/>
              </a:ext>
            </a:extLst>
          </p:cNvPr>
          <p:cNvSpPr txBox="1"/>
          <p:nvPr/>
        </p:nvSpPr>
        <p:spPr>
          <a:xfrm>
            <a:off x="11600872" y="114223"/>
            <a:ext cx="423708" cy="46166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X</a:t>
            </a:r>
            <a:endParaRPr lang="es-PE" sz="2400" dirty="0">
              <a:solidFill>
                <a:schemeClr val="bg1">
                  <a:lumMod val="9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2" name="Triángulo isósceles 1">
            <a:extLst>
              <a:ext uri="{FF2B5EF4-FFF2-40B4-BE49-F238E27FC236}">
                <a16:creationId xmlns:a16="http://schemas.microsoft.com/office/drawing/2014/main" id="{810A1C1B-A7B6-48DE-8D45-9238A2B0ED2A}"/>
              </a:ext>
            </a:extLst>
          </p:cNvPr>
          <p:cNvSpPr/>
          <p:nvPr/>
        </p:nvSpPr>
        <p:spPr>
          <a:xfrm rot="10800000">
            <a:off x="10450943" y="1649073"/>
            <a:ext cx="637202" cy="418644"/>
          </a:xfrm>
          <a:prstGeom prst="triangl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Triángulo isósceles 18">
            <a:extLst>
              <a:ext uri="{FF2B5EF4-FFF2-40B4-BE49-F238E27FC236}">
                <a16:creationId xmlns:a16="http://schemas.microsoft.com/office/drawing/2014/main" id="{828BC19E-0B02-47B2-BB35-9AE2CB4865F4}"/>
              </a:ext>
            </a:extLst>
          </p:cNvPr>
          <p:cNvSpPr/>
          <p:nvPr/>
        </p:nvSpPr>
        <p:spPr>
          <a:xfrm rot="10800000">
            <a:off x="10450943" y="2252178"/>
            <a:ext cx="637202" cy="418644"/>
          </a:xfrm>
          <a:prstGeom prst="triangl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A60F375-43DE-4692-8956-EA1793D94562}"/>
              </a:ext>
            </a:extLst>
          </p:cNvPr>
          <p:cNvSpPr txBox="1"/>
          <p:nvPr/>
        </p:nvSpPr>
        <p:spPr>
          <a:xfrm>
            <a:off x="692183" y="943254"/>
            <a:ext cx="2967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Nombre de ruta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089E0ED-55F2-4199-8097-2AF3AC5796F3}"/>
              </a:ext>
            </a:extLst>
          </p:cNvPr>
          <p:cNvSpPr txBox="1"/>
          <p:nvPr/>
        </p:nvSpPr>
        <p:spPr>
          <a:xfrm>
            <a:off x="3806137" y="943254"/>
            <a:ext cx="7416042" cy="461665"/>
          </a:xfrm>
          <a:prstGeom prst="rect">
            <a:avLst/>
          </a:prstGeom>
          <a:solidFill>
            <a:srgbClr val="F7F7F7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PLAZA NORTE - CHICLAYO</a:t>
            </a:r>
            <a:endParaRPr lang="es-PE" sz="24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0074286-8AB3-F16D-B0A3-D9C084AF5D11}"/>
              </a:ext>
            </a:extLst>
          </p:cNvPr>
          <p:cNvSpPr txBox="1"/>
          <p:nvPr/>
        </p:nvSpPr>
        <p:spPr>
          <a:xfrm>
            <a:off x="692183" y="4658048"/>
            <a:ext cx="2967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Precio 4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4B20321-99CA-CC33-2D03-56463A1CDEDA}"/>
              </a:ext>
            </a:extLst>
          </p:cNvPr>
          <p:cNvSpPr txBox="1"/>
          <p:nvPr/>
        </p:nvSpPr>
        <p:spPr>
          <a:xfrm>
            <a:off x="3806137" y="4658048"/>
            <a:ext cx="7416042" cy="461665"/>
          </a:xfrm>
          <a:prstGeom prst="rect">
            <a:avLst/>
          </a:prstGeom>
          <a:solidFill>
            <a:srgbClr val="F7F7F7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90</a:t>
            </a:r>
            <a:endParaRPr lang="es-PE" sz="24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745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FF0040E-4244-465E-94E7-8D6B7FC7AE4D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s-MX" sz="3200" b="1" dirty="0">
                <a:latin typeface="Arial" panose="020B0604020202020204" pitchFamily="34" charset="0"/>
                <a:cs typeface="Arial" panose="020B0604020202020204" pitchFamily="34" charset="0"/>
              </a:rPr>
              <a:t>ALTA DE UNA NUEVA CIUDAD</a:t>
            </a:r>
            <a:endParaRPr lang="es-PE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AB3938E-BF97-42E8-9BD3-90BFC96C85F6}"/>
              </a:ext>
            </a:extLst>
          </p:cNvPr>
          <p:cNvSpPr txBox="1"/>
          <p:nvPr/>
        </p:nvSpPr>
        <p:spPr>
          <a:xfrm>
            <a:off x="646004" y="971071"/>
            <a:ext cx="2938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Nombre</a:t>
            </a:r>
            <a:endParaRPr lang="es-PE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BDE8564-D6DD-4BE5-8B14-47B2305007B0}"/>
              </a:ext>
            </a:extLst>
          </p:cNvPr>
          <p:cNvSpPr txBox="1"/>
          <p:nvPr/>
        </p:nvSpPr>
        <p:spPr>
          <a:xfrm>
            <a:off x="3759957" y="971071"/>
            <a:ext cx="7416043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31AF367-1616-4B80-8151-48696B4A3020}"/>
              </a:ext>
            </a:extLst>
          </p:cNvPr>
          <p:cNvSpPr txBox="1"/>
          <p:nvPr/>
        </p:nvSpPr>
        <p:spPr>
          <a:xfrm>
            <a:off x="646003" y="1715743"/>
            <a:ext cx="2967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Distancia</a:t>
            </a:r>
            <a:endParaRPr lang="es-PE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DEA0BE2-2E87-4043-B620-6C7004D016DB}"/>
              </a:ext>
            </a:extLst>
          </p:cNvPr>
          <p:cNvSpPr txBox="1"/>
          <p:nvPr/>
        </p:nvSpPr>
        <p:spPr>
          <a:xfrm>
            <a:off x="3759957" y="1715743"/>
            <a:ext cx="7416042" cy="639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B0B076E1-4EE5-4740-B9F4-0630270BF7F3}"/>
              </a:ext>
            </a:extLst>
          </p:cNvPr>
          <p:cNvGrpSpPr/>
          <p:nvPr/>
        </p:nvGrpSpPr>
        <p:grpSpPr>
          <a:xfrm>
            <a:off x="2087526" y="5270212"/>
            <a:ext cx="8146258" cy="1276350"/>
            <a:chOff x="2628899" y="5048250"/>
            <a:chExt cx="8146258" cy="1276350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F0ADFD40-44B4-4A74-87A1-799FD7BA5C24}"/>
                </a:ext>
              </a:extLst>
            </p:cNvPr>
            <p:cNvSpPr/>
            <p:nvPr/>
          </p:nvSpPr>
          <p:spPr>
            <a:xfrm>
              <a:off x="2628899" y="5048250"/>
              <a:ext cx="3876675" cy="12763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Grabar</a:t>
              </a:r>
              <a:endParaRPr lang="es-PE" sz="4400" b="1" dirty="0"/>
            </a:p>
          </p:txBody>
        </p:sp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231FEC77-5F70-49F0-86BC-F1C50F667B43}"/>
                </a:ext>
              </a:extLst>
            </p:cNvPr>
            <p:cNvSpPr/>
            <p:nvPr/>
          </p:nvSpPr>
          <p:spPr>
            <a:xfrm>
              <a:off x="6898482" y="5048250"/>
              <a:ext cx="3876675" cy="127635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Salir</a:t>
              </a:r>
              <a:endParaRPr lang="es-PE" sz="4400" b="1" dirty="0"/>
            </a:p>
          </p:txBody>
        </p: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36C204D-F396-4E57-80DD-32AFA7A5D88B}"/>
              </a:ext>
            </a:extLst>
          </p:cNvPr>
          <p:cNvSpPr txBox="1"/>
          <p:nvPr/>
        </p:nvSpPr>
        <p:spPr>
          <a:xfrm>
            <a:off x="646003" y="2454016"/>
            <a:ext cx="2967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Tiempo</a:t>
            </a:r>
            <a:endParaRPr lang="es-PE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DCC8C72-DF17-4299-AEF2-0C836F07F214}"/>
              </a:ext>
            </a:extLst>
          </p:cNvPr>
          <p:cNvSpPr txBox="1"/>
          <p:nvPr/>
        </p:nvSpPr>
        <p:spPr>
          <a:xfrm>
            <a:off x="3759957" y="2454016"/>
            <a:ext cx="7416042" cy="639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8D7025A-B374-4891-84D3-7698BAF4A0EE}"/>
              </a:ext>
            </a:extLst>
          </p:cNvPr>
          <p:cNvSpPr txBox="1"/>
          <p:nvPr/>
        </p:nvSpPr>
        <p:spPr>
          <a:xfrm>
            <a:off x="646003" y="3192289"/>
            <a:ext cx="2967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Correo</a:t>
            </a:r>
            <a:endParaRPr lang="es-PE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C6CA7BA-C953-43E4-B3BC-7EDBAE4BD4BE}"/>
              </a:ext>
            </a:extLst>
          </p:cNvPr>
          <p:cNvSpPr txBox="1"/>
          <p:nvPr/>
        </p:nvSpPr>
        <p:spPr>
          <a:xfrm>
            <a:off x="3759957" y="3192289"/>
            <a:ext cx="7416042" cy="639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761ABBD-1BFD-4344-AA55-969639881CEE}"/>
              </a:ext>
            </a:extLst>
          </p:cNvPr>
          <p:cNvSpPr txBox="1"/>
          <p:nvPr/>
        </p:nvSpPr>
        <p:spPr>
          <a:xfrm>
            <a:off x="646003" y="3936961"/>
            <a:ext cx="2967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Celular</a:t>
            </a:r>
            <a:endParaRPr lang="es-PE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F1A8D8C-34DC-4CB0-B4F0-E7789AB8FBFF}"/>
              </a:ext>
            </a:extLst>
          </p:cNvPr>
          <p:cNvSpPr txBox="1"/>
          <p:nvPr/>
        </p:nvSpPr>
        <p:spPr>
          <a:xfrm>
            <a:off x="3759957" y="3936961"/>
            <a:ext cx="7416042" cy="639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4F039E2-78D6-4656-8B6E-7B999139CA35}"/>
              </a:ext>
            </a:extLst>
          </p:cNvPr>
          <p:cNvSpPr txBox="1"/>
          <p:nvPr/>
        </p:nvSpPr>
        <p:spPr>
          <a:xfrm>
            <a:off x="11600872" y="114223"/>
            <a:ext cx="423708" cy="46166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X</a:t>
            </a:r>
            <a:endParaRPr lang="es-PE" sz="2400" dirty="0">
              <a:solidFill>
                <a:schemeClr val="bg1">
                  <a:lumMod val="95000"/>
                </a:schemeClr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772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FF0040E-4244-465E-94E7-8D6B7FC7AE4D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s-MX" sz="3200" b="1" dirty="0">
                <a:latin typeface="Arial" panose="020B0604020202020204" pitchFamily="34" charset="0"/>
                <a:cs typeface="Arial" panose="020B0604020202020204" pitchFamily="34" charset="0"/>
              </a:rPr>
              <a:t>REGISTRAR VENTA</a:t>
            </a:r>
            <a:endParaRPr lang="es-PE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AB3938E-BF97-42E8-9BD3-90BFC96C85F6}"/>
              </a:ext>
            </a:extLst>
          </p:cNvPr>
          <p:cNvSpPr txBox="1"/>
          <p:nvPr/>
        </p:nvSpPr>
        <p:spPr>
          <a:xfrm>
            <a:off x="692184" y="1543720"/>
            <a:ext cx="2938462" cy="57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Cliente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BDE8564-D6DD-4BE5-8B14-47B2305007B0}"/>
              </a:ext>
            </a:extLst>
          </p:cNvPr>
          <p:cNvSpPr txBox="1"/>
          <p:nvPr/>
        </p:nvSpPr>
        <p:spPr>
          <a:xfrm>
            <a:off x="3806137" y="1543720"/>
            <a:ext cx="7416043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bg2">
                    <a:lumMod val="50000"/>
                  </a:schemeClr>
                </a:solidFill>
              </a:rPr>
              <a:t>Gustavo Coronel</a:t>
            </a:r>
            <a:endParaRPr lang="es-PE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31AF367-1616-4B80-8151-48696B4A3020}"/>
              </a:ext>
            </a:extLst>
          </p:cNvPr>
          <p:cNvSpPr txBox="1"/>
          <p:nvPr/>
        </p:nvSpPr>
        <p:spPr>
          <a:xfrm>
            <a:off x="692183" y="2288392"/>
            <a:ext cx="2967363" cy="57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Marca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DEA0BE2-2E87-4043-B620-6C7004D016DB}"/>
              </a:ext>
            </a:extLst>
          </p:cNvPr>
          <p:cNvSpPr txBox="1"/>
          <p:nvPr/>
        </p:nvSpPr>
        <p:spPr>
          <a:xfrm>
            <a:off x="3806137" y="2288392"/>
            <a:ext cx="7416042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bg2">
                    <a:lumMod val="50000"/>
                  </a:schemeClr>
                </a:solidFill>
              </a:rPr>
              <a:t>Toyota</a:t>
            </a:r>
            <a:endParaRPr lang="es-PE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B0B076E1-4EE5-4740-B9F4-0630270BF7F3}"/>
              </a:ext>
            </a:extLst>
          </p:cNvPr>
          <p:cNvGrpSpPr/>
          <p:nvPr/>
        </p:nvGrpSpPr>
        <p:grpSpPr>
          <a:xfrm>
            <a:off x="2087526" y="5593476"/>
            <a:ext cx="8146258" cy="1044000"/>
            <a:chOff x="2628899" y="5048250"/>
            <a:chExt cx="8146258" cy="1044000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F0ADFD40-44B4-4A74-87A1-799FD7BA5C24}"/>
                </a:ext>
              </a:extLst>
            </p:cNvPr>
            <p:cNvSpPr/>
            <p:nvPr/>
          </p:nvSpPr>
          <p:spPr>
            <a:xfrm>
              <a:off x="2628899" y="5048250"/>
              <a:ext cx="3876675" cy="1044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Registrar</a:t>
              </a:r>
              <a:endParaRPr lang="es-PE" sz="4400" b="1" dirty="0"/>
            </a:p>
          </p:txBody>
        </p:sp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231FEC77-5F70-49F0-86BC-F1C50F667B43}"/>
                </a:ext>
              </a:extLst>
            </p:cNvPr>
            <p:cNvSpPr/>
            <p:nvPr/>
          </p:nvSpPr>
          <p:spPr>
            <a:xfrm>
              <a:off x="6898482" y="5048250"/>
              <a:ext cx="3876675" cy="104400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Cancelar</a:t>
              </a:r>
              <a:endParaRPr lang="es-PE" sz="4400" b="1" dirty="0"/>
            </a:p>
          </p:txBody>
        </p: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36C204D-F396-4E57-80DD-32AFA7A5D88B}"/>
              </a:ext>
            </a:extLst>
          </p:cNvPr>
          <p:cNvSpPr txBox="1"/>
          <p:nvPr/>
        </p:nvSpPr>
        <p:spPr>
          <a:xfrm>
            <a:off x="692183" y="3026665"/>
            <a:ext cx="2967363" cy="57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Automóvil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DCC8C72-DF17-4299-AEF2-0C836F07F214}"/>
              </a:ext>
            </a:extLst>
          </p:cNvPr>
          <p:cNvSpPr txBox="1"/>
          <p:nvPr/>
        </p:nvSpPr>
        <p:spPr>
          <a:xfrm>
            <a:off x="3806137" y="3026665"/>
            <a:ext cx="7416042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bg2">
                    <a:lumMod val="50000"/>
                  </a:schemeClr>
                </a:solidFill>
              </a:rPr>
              <a:t>ER78B9 - Aventurero</a:t>
            </a:r>
            <a:endParaRPr lang="es-PE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8D7025A-B374-4891-84D3-7698BAF4A0EE}"/>
              </a:ext>
            </a:extLst>
          </p:cNvPr>
          <p:cNvSpPr txBox="1"/>
          <p:nvPr/>
        </p:nvSpPr>
        <p:spPr>
          <a:xfrm>
            <a:off x="692183" y="3764938"/>
            <a:ext cx="2967363" cy="57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Color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C6CA7BA-C953-43E4-B3BC-7EDBAE4BD4BE}"/>
              </a:ext>
            </a:extLst>
          </p:cNvPr>
          <p:cNvSpPr txBox="1"/>
          <p:nvPr/>
        </p:nvSpPr>
        <p:spPr>
          <a:xfrm>
            <a:off x="3806137" y="3764938"/>
            <a:ext cx="7416042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2">
                    <a:lumMod val="75000"/>
                  </a:schemeClr>
                </a:solidFill>
              </a:rPr>
              <a:t>Azul</a:t>
            </a:r>
            <a:endParaRPr lang="es-PE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761ABBD-1BFD-4344-AA55-969639881CEE}"/>
              </a:ext>
            </a:extLst>
          </p:cNvPr>
          <p:cNvSpPr txBox="1"/>
          <p:nvPr/>
        </p:nvSpPr>
        <p:spPr>
          <a:xfrm>
            <a:off x="692183" y="4509610"/>
            <a:ext cx="2967363" cy="57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Precio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F1A8D8C-34DC-4CB0-B4F0-E7789AB8FBFF}"/>
              </a:ext>
            </a:extLst>
          </p:cNvPr>
          <p:cNvSpPr txBox="1"/>
          <p:nvPr/>
        </p:nvSpPr>
        <p:spPr>
          <a:xfrm>
            <a:off x="3806137" y="4509610"/>
            <a:ext cx="7416042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2">
                    <a:lumMod val="75000"/>
                  </a:schemeClr>
                </a:solidFill>
              </a:rPr>
              <a:t>30,000.00</a:t>
            </a:r>
            <a:endParaRPr lang="es-PE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4F039E2-78D6-4656-8B6E-7B999139CA35}"/>
              </a:ext>
            </a:extLst>
          </p:cNvPr>
          <p:cNvSpPr txBox="1"/>
          <p:nvPr/>
        </p:nvSpPr>
        <p:spPr>
          <a:xfrm>
            <a:off x="11600872" y="114223"/>
            <a:ext cx="423708" cy="46166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X</a:t>
            </a:r>
            <a:endParaRPr lang="es-PE" sz="2400" dirty="0">
              <a:solidFill>
                <a:schemeClr val="bg1">
                  <a:lumMod val="9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2" name="Triángulo isósceles 1">
            <a:extLst>
              <a:ext uri="{FF2B5EF4-FFF2-40B4-BE49-F238E27FC236}">
                <a16:creationId xmlns:a16="http://schemas.microsoft.com/office/drawing/2014/main" id="{810A1C1B-A7B6-48DE-8D45-9238A2B0ED2A}"/>
              </a:ext>
            </a:extLst>
          </p:cNvPr>
          <p:cNvSpPr/>
          <p:nvPr/>
        </p:nvSpPr>
        <p:spPr>
          <a:xfrm rot="10800000">
            <a:off x="10450943" y="1649067"/>
            <a:ext cx="637202" cy="418644"/>
          </a:xfrm>
          <a:prstGeom prst="triangl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Triángulo isósceles 18">
            <a:extLst>
              <a:ext uri="{FF2B5EF4-FFF2-40B4-BE49-F238E27FC236}">
                <a16:creationId xmlns:a16="http://schemas.microsoft.com/office/drawing/2014/main" id="{828BC19E-0B02-47B2-BB35-9AE2CB4865F4}"/>
              </a:ext>
            </a:extLst>
          </p:cNvPr>
          <p:cNvSpPr/>
          <p:nvPr/>
        </p:nvSpPr>
        <p:spPr>
          <a:xfrm rot="10800000">
            <a:off x="10450943" y="2399948"/>
            <a:ext cx="637202" cy="418644"/>
          </a:xfrm>
          <a:prstGeom prst="triangl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Triángulo isósceles 19">
            <a:extLst>
              <a:ext uri="{FF2B5EF4-FFF2-40B4-BE49-F238E27FC236}">
                <a16:creationId xmlns:a16="http://schemas.microsoft.com/office/drawing/2014/main" id="{8AD7CF45-E5D7-41DC-9A37-DF2A051A47E3}"/>
              </a:ext>
            </a:extLst>
          </p:cNvPr>
          <p:cNvSpPr/>
          <p:nvPr/>
        </p:nvSpPr>
        <p:spPr>
          <a:xfrm rot="10800000">
            <a:off x="10450943" y="3105343"/>
            <a:ext cx="637202" cy="418644"/>
          </a:xfrm>
          <a:prstGeom prst="triangl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A60F375-43DE-4692-8956-EA1793D94562}"/>
              </a:ext>
            </a:extLst>
          </p:cNvPr>
          <p:cNvSpPr txBox="1"/>
          <p:nvPr/>
        </p:nvSpPr>
        <p:spPr>
          <a:xfrm>
            <a:off x="692183" y="832416"/>
            <a:ext cx="2967363" cy="57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Empleado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089E0ED-55F2-4199-8097-2AF3AC5796F3}"/>
              </a:ext>
            </a:extLst>
          </p:cNvPr>
          <p:cNvSpPr txBox="1"/>
          <p:nvPr/>
        </p:nvSpPr>
        <p:spPr>
          <a:xfrm>
            <a:off x="3806137" y="832416"/>
            <a:ext cx="7416042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2">
                    <a:lumMod val="75000"/>
                  </a:schemeClr>
                </a:solidFill>
              </a:rPr>
              <a:t>Juan </a:t>
            </a:r>
            <a:r>
              <a:rPr lang="es-MX" sz="2800" dirty="0" err="1">
                <a:solidFill>
                  <a:schemeClr val="tx2">
                    <a:lumMod val="75000"/>
                  </a:schemeClr>
                </a:solidFill>
              </a:rPr>
              <a:t>Perez</a:t>
            </a:r>
            <a:endParaRPr lang="es-PE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034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ángulo 36">
            <a:extLst>
              <a:ext uri="{FF2B5EF4-FFF2-40B4-BE49-F238E27FC236}">
                <a16:creationId xmlns:a16="http://schemas.microsoft.com/office/drawing/2014/main" id="{73069A36-A620-4C09-9477-49FEB48707AD}"/>
              </a:ext>
            </a:extLst>
          </p:cNvPr>
          <p:cNvSpPr/>
          <p:nvPr/>
        </p:nvSpPr>
        <p:spPr>
          <a:xfrm>
            <a:off x="772136" y="1685925"/>
            <a:ext cx="10238764" cy="86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FF0040E-4244-465E-94E7-8D6B7FC7AE4D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s-MX" sz="3200" b="1" dirty="0">
                <a:latin typeface="Arial" panose="020B0604020202020204" pitchFamily="34" charset="0"/>
                <a:cs typeface="Arial" panose="020B0604020202020204" pitchFamily="34" charset="0"/>
              </a:rPr>
              <a:t>REGISTRAR REVISIÓN TECNICA</a:t>
            </a:r>
            <a:endParaRPr lang="es-PE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BDE8564-D6DD-4BE5-8B14-47B2305007B0}"/>
              </a:ext>
            </a:extLst>
          </p:cNvPr>
          <p:cNvSpPr txBox="1"/>
          <p:nvPr/>
        </p:nvSpPr>
        <p:spPr>
          <a:xfrm>
            <a:off x="1764902" y="846830"/>
            <a:ext cx="35367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Gustavo Coronel</a:t>
            </a:r>
            <a:endParaRPr lang="es-PE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B0B076E1-4EE5-4740-B9F4-0630270BF7F3}"/>
              </a:ext>
            </a:extLst>
          </p:cNvPr>
          <p:cNvGrpSpPr/>
          <p:nvPr/>
        </p:nvGrpSpPr>
        <p:grpSpPr>
          <a:xfrm>
            <a:off x="2087526" y="5593476"/>
            <a:ext cx="8146258" cy="1044000"/>
            <a:chOff x="2628899" y="5048250"/>
            <a:chExt cx="8146258" cy="1044000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F0ADFD40-44B4-4A74-87A1-799FD7BA5C24}"/>
                </a:ext>
              </a:extLst>
            </p:cNvPr>
            <p:cNvSpPr/>
            <p:nvPr/>
          </p:nvSpPr>
          <p:spPr>
            <a:xfrm>
              <a:off x="2628899" y="5048250"/>
              <a:ext cx="3876675" cy="1044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Registrar</a:t>
              </a:r>
              <a:endParaRPr lang="es-PE" sz="4400" b="1" dirty="0"/>
            </a:p>
          </p:txBody>
        </p:sp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231FEC77-5F70-49F0-86BC-F1C50F667B43}"/>
                </a:ext>
              </a:extLst>
            </p:cNvPr>
            <p:cNvSpPr/>
            <p:nvPr/>
          </p:nvSpPr>
          <p:spPr>
            <a:xfrm>
              <a:off x="6898482" y="5048250"/>
              <a:ext cx="3876675" cy="104400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Cancelar</a:t>
              </a:r>
              <a:endParaRPr lang="es-PE" sz="4400" b="1" dirty="0"/>
            </a:p>
          </p:txBody>
        </p:sp>
      </p:grp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4F039E2-78D6-4656-8B6E-7B999139CA35}"/>
              </a:ext>
            </a:extLst>
          </p:cNvPr>
          <p:cNvSpPr txBox="1"/>
          <p:nvPr/>
        </p:nvSpPr>
        <p:spPr>
          <a:xfrm>
            <a:off x="11600872" y="114223"/>
            <a:ext cx="423708" cy="46166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X</a:t>
            </a:r>
            <a:endParaRPr lang="es-PE" sz="2400" dirty="0">
              <a:solidFill>
                <a:schemeClr val="bg1">
                  <a:lumMod val="9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2" name="Triángulo isósceles 1">
            <a:extLst>
              <a:ext uri="{FF2B5EF4-FFF2-40B4-BE49-F238E27FC236}">
                <a16:creationId xmlns:a16="http://schemas.microsoft.com/office/drawing/2014/main" id="{810A1C1B-A7B6-48DE-8D45-9238A2B0ED2A}"/>
              </a:ext>
            </a:extLst>
          </p:cNvPr>
          <p:cNvSpPr/>
          <p:nvPr/>
        </p:nvSpPr>
        <p:spPr>
          <a:xfrm rot="10800000">
            <a:off x="4823923" y="926452"/>
            <a:ext cx="339204" cy="210087"/>
          </a:xfrm>
          <a:prstGeom prst="triangl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A60F375-43DE-4692-8956-EA1793D94562}"/>
              </a:ext>
            </a:extLst>
          </p:cNvPr>
          <p:cNvSpPr txBox="1"/>
          <p:nvPr/>
        </p:nvSpPr>
        <p:spPr>
          <a:xfrm>
            <a:off x="572111" y="852386"/>
            <a:ext cx="105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Cliente:</a:t>
            </a:r>
            <a:endParaRPr lang="es-PE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F91A3109-5A92-413B-851D-FFC7C0866B03}"/>
              </a:ext>
            </a:extLst>
          </p:cNvPr>
          <p:cNvSpPr txBox="1"/>
          <p:nvPr/>
        </p:nvSpPr>
        <p:spPr>
          <a:xfrm>
            <a:off x="7717627" y="846270"/>
            <a:ext cx="35367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BA90RT - Aventurero</a:t>
            </a:r>
            <a:endParaRPr lang="es-PE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riángulo isósceles 23">
            <a:extLst>
              <a:ext uri="{FF2B5EF4-FFF2-40B4-BE49-F238E27FC236}">
                <a16:creationId xmlns:a16="http://schemas.microsoft.com/office/drawing/2014/main" id="{67037B58-83A9-459A-B53D-1B9A11778C33}"/>
              </a:ext>
            </a:extLst>
          </p:cNvPr>
          <p:cNvSpPr/>
          <p:nvPr/>
        </p:nvSpPr>
        <p:spPr>
          <a:xfrm rot="10800000">
            <a:off x="10776648" y="925892"/>
            <a:ext cx="339204" cy="210087"/>
          </a:xfrm>
          <a:prstGeom prst="triangl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F0B9101-4CDB-434B-A412-C88C3AC9F6CB}"/>
              </a:ext>
            </a:extLst>
          </p:cNvPr>
          <p:cNvSpPr txBox="1"/>
          <p:nvPr/>
        </p:nvSpPr>
        <p:spPr>
          <a:xfrm>
            <a:off x="6130455" y="858785"/>
            <a:ext cx="1533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Automóvil:</a:t>
            </a:r>
            <a:endParaRPr lang="es-PE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a 25">
            <a:extLst>
              <a:ext uri="{FF2B5EF4-FFF2-40B4-BE49-F238E27FC236}">
                <a16:creationId xmlns:a16="http://schemas.microsoft.com/office/drawing/2014/main" id="{7C7A1B80-5CD2-4F43-8481-FE04C0459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725520"/>
              </p:ext>
            </p:extLst>
          </p:nvPr>
        </p:nvGraphicFramePr>
        <p:xfrm>
          <a:off x="623058" y="2940050"/>
          <a:ext cx="10682286" cy="13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907">
                  <a:extLst>
                    <a:ext uri="{9D8B030D-6E8A-4147-A177-3AD203B41FA5}">
                      <a16:colId xmlns:a16="http://schemas.microsoft.com/office/drawing/2014/main" val="3569424210"/>
                    </a:ext>
                  </a:extLst>
                </a:gridCol>
                <a:gridCol w="1214582">
                  <a:extLst>
                    <a:ext uri="{9D8B030D-6E8A-4147-A177-3AD203B41FA5}">
                      <a16:colId xmlns:a16="http://schemas.microsoft.com/office/drawing/2014/main" val="1167416989"/>
                    </a:ext>
                  </a:extLst>
                </a:gridCol>
                <a:gridCol w="3017654">
                  <a:extLst>
                    <a:ext uri="{9D8B030D-6E8A-4147-A177-3AD203B41FA5}">
                      <a16:colId xmlns:a16="http://schemas.microsoft.com/office/drawing/2014/main" val="1054077771"/>
                    </a:ext>
                  </a:extLst>
                </a:gridCol>
                <a:gridCol w="1780381">
                  <a:extLst>
                    <a:ext uri="{9D8B030D-6E8A-4147-A177-3AD203B41FA5}">
                      <a16:colId xmlns:a16="http://schemas.microsoft.com/office/drawing/2014/main" val="1120413781"/>
                    </a:ext>
                  </a:extLst>
                </a:gridCol>
                <a:gridCol w="1780381">
                  <a:extLst>
                    <a:ext uri="{9D8B030D-6E8A-4147-A177-3AD203B41FA5}">
                      <a16:colId xmlns:a16="http://schemas.microsoft.com/office/drawing/2014/main" val="431138030"/>
                    </a:ext>
                  </a:extLst>
                </a:gridCol>
                <a:gridCol w="1780381">
                  <a:extLst>
                    <a:ext uri="{9D8B030D-6E8A-4147-A177-3AD203B41FA5}">
                      <a16:colId xmlns:a16="http://schemas.microsoft.com/office/drawing/2014/main" val="541158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</a:t>
                      </a:r>
                      <a:endParaRPr lang="es-P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CODIGO</a:t>
                      </a:r>
                      <a:endParaRPr lang="es-P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  <a:endParaRPr lang="es-P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PRECIO</a:t>
                      </a:r>
                      <a:b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UNITARIO</a:t>
                      </a:r>
                      <a:endParaRPr lang="es-P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CANTIDAD</a:t>
                      </a:r>
                      <a:endParaRPr lang="es-P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IMPORTE</a:t>
                      </a:r>
                      <a:endParaRPr lang="es-P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055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P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es-P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Cambio de aceite</a:t>
                      </a:r>
                      <a:endParaRPr lang="es-P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240.00</a:t>
                      </a:r>
                      <a:endParaRPr lang="es-P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P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240.00</a:t>
                      </a:r>
                      <a:endParaRPr lang="es-P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704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P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es-P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Cambio de filtro</a:t>
                      </a:r>
                      <a:endParaRPr lang="es-P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150.00</a:t>
                      </a:r>
                      <a:endParaRPr lang="es-P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P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300.00</a:t>
                      </a:r>
                      <a:endParaRPr lang="es-P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330316"/>
                  </a:ext>
                </a:extLst>
              </a:tr>
            </a:tbl>
          </a:graphicData>
        </a:graphic>
      </p:graphicFrame>
      <p:sp>
        <p:nvSpPr>
          <p:cNvPr id="26" name="CuadroTexto 25">
            <a:extLst>
              <a:ext uri="{FF2B5EF4-FFF2-40B4-BE49-F238E27FC236}">
                <a16:creationId xmlns:a16="http://schemas.microsoft.com/office/drawing/2014/main" id="{A52F7466-CE55-4D76-98E3-E2A336D2CC0C}"/>
              </a:ext>
            </a:extLst>
          </p:cNvPr>
          <p:cNvSpPr txBox="1"/>
          <p:nvPr/>
        </p:nvSpPr>
        <p:spPr>
          <a:xfrm>
            <a:off x="1907777" y="4669371"/>
            <a:ext cx="200699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s-MX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457.63</a:t>
            </a:r>
            <a:endParaRPr lang="es-PE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DFEE69E8-C444-40B0-B8DB-726B78EE9C27}"/>
              </a:ext>
            </a:extLst>
          </p:cNvPr>
          <p:cNvSpPr txBox="1"/>
          <p:nvPr/>
        </p:nvSpPr>
        <p:spPr>
          <a:xfrm>
            <a:off x="714986" y="4674927"/>
            <a:ext cx="105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Importe:</a:t>
            </a:r>
            <a:endParaRPr lang="es-PE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437C34D-6D95-4582-99BE-3EC3142D2109}"/>
              </a:ext>
            </a:extLst>
          </p:cNvPr>
          <p:cNvSpPr txBox="1"/>
          <p:nvPr/>
        </p:nvSpPr>
        <p:spPr>
          <a:xfrm>
            <a:off x="9280724" y="4669371"/>
            <a:ext cx="200699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s-MX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540.00</a:t>
            </a:r>
            <a:endParaRPr lang="es-PE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8E4243C-38C2-453B-B9AA-D16F59A782E2}"/>
              </a:ext>
            </a:extLst>
          </p:cNvPr>
          <p:cNvSpPr txBox="1"/>
          <p:nvPr/>
        </p:nvSpPr>
        <p:spPr>
          <a:xfrm>
            <a:off x="8087933" y="4674927"/>
            <a:ext cx="105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Total:</a:t>
            </a:r>
            <a:endParaRPr lang="es-PE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06BE680-B9BB-4F2B-A462-11B1D318431D}"/>
              </a:ext>
            </a:extLst>
          </p:cNvPr>
          <p:cNvSpPr txBox="1"/>
          <p:nvPr/>
        </p:nvSpPr>
        <p:spPr>
          <a:xfrm>
            <a:off x="5562898" y="4669371"/>
            <a:ext cx="200699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s-MX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82.37</a:t>
            </a:r>
            <a:endParaRPr lang="es-PE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57E66D8B-E484-4142-A881-61EAD588EB6F}"/>
              </a:ext>
            </a:extLst>
          </p:cNvPr>
          <p:cNvSpPr txBox="1"/>
          <p:nvPr/>
        </p:nvSpPr>
        <p:spPr>
          <a:xfrm>
            <a:off x="4307682" y="4674927"/>
            <a:ext cx="1255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Impuesto:</a:t>
            </a:r>
            <a:endParaRPr lang="es-PE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F3F6B9FC-84CF-4894-B8F6-FAAF1369A482}"/>
              </a:ext>
            </a:extLst>
          </p:cNvPr>
          <p:cNvSpPr txBox="1"/>
          <p:nvPr/>
        </p:nvSpPr>
        <p:spPr>
          <a:xfrm>
            <a:off x="3006021" y="1951689"/>
            <a:ext cx="35367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Cambio de frenos</a:t>
            </a:r>
            <a:endParaRPr lang="es-PE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E4F6EEAE-099D-453D-AFFE-9234BCA278BD}"/>
              </a:ext>
            </a:extLst>
          </p:cNvPr>
          <p:cNvSpPr txBox="1"/>
          <p:nvPr/>
        </p:nvSpPr>
        <p:spPr>
          <a:xfrm>
            <a:off x="1038836" y="1956350"/>
            <a:ext cx="199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Revisión técnica:</a:t>
            </a:r>
            <a:endParaRPr lang="es-PE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riángulo isósceles 33">
            <a:extLst>
              <a:ext uri="{FF2B5EF4-FFF2-40B4-BE49-F238E27FC236}">
                <a16:creationId xmlns:a16="http://schemas.microsoft.com/office/drawing/2014/main" id="{47BDC5B5-DF0F-4276-8307-B16DAE9628EB}"/>
              </a:ext>
            </a:extLst>
          </p:cNvPr>
          <p:cNvSpPr/>
          <p:nvPr/>
        </p:nvSpPr>
        <p:spPr>
          <a:xfrm rot="10800000">
            <a:off x="5987021" y="2031311"/>
            <a:ext cx="339204" cy="210087"/>
          </a:xfrm>
          <a:prstGeom prst="triangl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63CF4E12-5CAA-4AFA-B379-50333B132A2B}"/>
              </a:ext>
            </a:extLst>
          </p:cNvPr>
          <p:cNvSpPr txBox="1"/>
          <p:nvPr/>
        </p:nvSpPr>
        <p:spPr>
          <a:xfrm>
            <a:off x="6755173" y="1951688"/>
            <a:ext cx="200699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s-MX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S/. 230.00</a:t>
            </a:r>
            <a:endParaRPr lang="es-PE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24506CF5-C23F-4994-8F3E-850C4F5801E5}"/>
              </a:ext>
            </a:extLst>
          </p:cNvPr>
          <p:cNvSpPr/>
          <p:nvPr/>
        </p:nvSpPr>
        <p:spPr>
          <a:xfrm>
            <a:off x="9076134" y="1906536"/>
            <a:ext cx="1337434" cy="459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Agregar</a:t>
            </a:r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231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94B0836-D443-47B5-BE53-489B3014F881}"/>
              </a:ext>
            </a:extLst>
          </p:cNvPr>
          <p:cNvSpPr/>
          <p:nvPr/>
        </p:nvSpPr>
        <p:spPr>
          <a:xfrm>
            <a:off x="2637813" y="2153827"/>
            <a:ext cx="5200073" cy="370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 err="1"/>
              <a:t>validarUsuario</a:t>
            </a:r>
            <a:endParaRPr lang="es-PE" sz="3600" dirty="0"/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43A872F1-8B94-4FB3-9960-03522C729FAE}"/>
              </a:ext>
            </a:extLst>
          </p:cNvPr>
          <p:cNvSpPr/>
          <p:nvPr/>
        </p:nvSpPr>
        <p:spPr>
          <a:xfrm>
            <a:off x="1363195" y="2597173"/>
            <a:ext cx="1182255" cy="1219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2E4A178E-67C7-47A3-9093-617B867CF5FF}"/>
              </a:ext>
            </a:extLst>
          </p:cNvPr>
          <p:cNvSpPr/>
          <p:nvPr/>
        </p:nvSpPr>
        <p:spPr>
          <a:xfrm>
            <a:off x="1363195" y="4141955"/>
            <a:ext cx="1182255" cy="1219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22E8304-BA0B-4353-9CB2-9B5EF2DDADCF}"/>
              </a:ext>
            </a:extLst>
          </p:cNvPr>
          <p:cNvSpPr txBox="1"/>
          <p:nvPr/>
        </p:nvSpPr>
        <p:spPr>
          <a:xfrm>
            <a:off x="479620" y="3022107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usuario</a:t>
            </a:r>
            <a:endParaRPr lang="es-PE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F3C34D-0842-4F38-A533-FCABD9CF952E}"/>
              </a:ext>
            </a:extLst>
          </p:cNvPr>
          <p:cNvSpPr txBox="1"/>
          <p:nvPr/>
        </p:nvSpPr>
        <p:spPr>
          <a:xfrm>
            <a:off x="591669" y="4566889"/>
            <a:ext cx="659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clave</a:t>
            </a:r>
            <a:endParaRPr lang="es-PE" dirty="0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34E6824E-7EFC-4DEB-AD17-2CC82699D838}"/>
              </a:ext>
            </a:extLst>
          </p:cNvPr>
          <p:cNvSpPr/>
          <p:nvPr/>
        </p:nvSpPr>
        <p:spPr>
          <a:xfrm>
            <a:off x="7930249" y="3560064"/>
            <a:ext cx="1182255" cy="1219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497287C-6B3C-41E6-A53A-879C97666AB9}"/>
              </a:ext>
            </a:extLst>
          </p:cNvPr>
          <p:cNvSpPr txBox="1"/>
          <p:nvPr/>
        </p:nvSpPr>
        <p:spPr>
          <a:xfrm>
            <a:off x="9249017" y="4566889"/>
            <a:ext cx="25924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Objeto de tipo Empleado con los datos del empleado, si los datos no son correctos debe generar una excepción.</a:t>
            </a:r>
            <a:endParaRPr lang="es-PE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087B71B-3AE3-6B13-2D18-E5E28AFD7BB7}"/>
              </a:ext>
            </a:extLst>
          </p:cNvPr>
          <p:cNvSpPr txBox="1"/>
          <p:nvPr/>
        </p:nvSpPr>
        <p:spPr>
          <a:xfrm>
            <a:off x="2357766" y="564152"/>
            <a:ext cx="74764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000" b="1" dirty="0">
                <a:solidFill>
                  <a:srgbClr val="7030A0"/>
                </a:solidFill>
              </a:rPr>
              <a:t>EN LA CAPA SERVICE</a:t>
            </a:r>
          </a:p>
          <a:p>
            <a:pPr algn="ctr"/>
            <a:r>
              <a:rPr lang="es-P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necesita un servicio para validar el usuario.</a:t>
            </a:r>
          </a:p>
        </p:txBody>
      </p:sp>
      <p:sp>
        <p:nvSpPr>
          <p:cNvPr id="10" name="Cubo 9">
            <a:extLst>
              <a:ext uri="{FF2B5EF4-FFF2-40B4-BE49-F238E27FC236}">
                <a16:creationId xmlns:a16="http://schemas.microsoft.com/office/drawing/2014/main" id="{E19ADD87-332D-CD35-5495-4155FC21175B}"/>
              </a:ext>
            </a:extLst>
          </p:cNvPr>
          <p:cNvSpPr/>
          <p:nvPr/>
        </p:nvSpPr>
        <p:spPr>
          <a:xfrm>
            <a:off x="9249017" y="3712325"/>
            <a:ext cx="1563624" cy="859259"/>
          </a:xfrm>
          <a:prstGeom prst="cube">
            <a:avLst>
              <a:gd name="adj" fmla="val 1223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empleado</a:t>
            </a:r>
          </a:p>
        </p:txBody>
      </p:sp>
    </p:spTree>
    <p:extLst>
      <p:ext uri="{BB962C8B-B14F-4D97-AF65-F5344CB8AC3E}">
        <p14:creationId xmlns:p14="http://schemas.microsoft.com/office/powerpoint/2010/main" val="4661623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182</Words>
  <Application>Microsoft Office PowerPoint</Application>
  <PresentationFormat>Panorámica</PresentationFormat>
  <Paragraphs>99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Lucida Console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Gustavo Coronel</dc:creator>
  <cp:lastModifiedBy>Gustavo Coronel</cp:lastModifiedBy>
  <cp:revision>15</cp:revision>
  <dcterms:created xsi:type="dcterms:W3CDTF">2021-05-20T20:59:17Z</dcterms:created>
  <dcterms:modified xsi:type="dcterms:W3CDTF">2023-06-29T14:53:58Z</dcterms:modified>
</cp:coreProperties>
</file>