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4F1D1C-AD84-4C60-A44E-A1110286A672}">
  <a:tblStyle styleId="{1B4F1D1C-AD84-4C60-A44E-A1110286A6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813" y="183750"/>
            <a:ext cx="334327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148825" y="1512675"/>
            <a:ext cx="602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FACULTAD DE INGENIERÍA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ESCUELA ACADÉMICO PROFESIONAL DE INGENIERÍA DE SISTEMA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-419">
                <a:latin typeface="Calibri"/>
                <a:ea typeface="Calibri"/>
                <a:cs typeface="Calibri"/>
                <a:sym typeface="Calibri"/>
              </a:rPr>
              <a:t>Tema: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Proyecto POO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-419">
                <a:latin typeface="Calibri"/>
                <a:ea typeface="Calibri"/>
                <a:cs typeface="Calibri"/>
                <a:sym typeface="Calibri"/>
              </a:rPr>
              <a:t>Autor: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ALCANTARA CUZCO, Ernesto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BOGATICH HUARANGA, Jheycoft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CHINO ROJAS, Diego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JARA ACUÑA, Alessandro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-419">
                <a:latin typeface="Calibri"/>
                <a:ea typeface="Calibri"/>
                <a:cs typeface="Calibri"/>
                <a:sym typeface="Calibri"/>
              </a:rPr>
              <a:t>Docente: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419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Coronel Castillo, Eric Gustavo</a:t>
            </a: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Lima - Perú</a:t>
            </a: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s-419" sz="12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CONCLUSIONES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625" y="1480450"/>
            <a:ext cx="39433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972500" y="1105475"/>
            <a:ext cx="73278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s-419" sz="3000">
                <a:solidFill>
                  <a:srgbClr val="FF0000"/>
                </a:solidFill>
              </a:rPr>
              <a:t>INDICE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INTRODUCCCION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CASOS DE USO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ANALISIS DE CASO DE USO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DOCUMENTACION DE CASOS DE USO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DIAGRAMA DE SECUENCIA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s-419" sz="1800"/>
              <a:t>MODELO FISICO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INTRODUCCIÓN - EDUTEC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EduTec es una institución que ofrece cursos de capacitación en temas específicos sobre temas de ingeniería de software.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Este programa se denomina “Cursos de Extensión Profesional”, ya que cualquier persona puede matricularse en cualquiera de los cursos, las veces que desee, no existe ningún tipo de restricción.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-419"/>
              <a:t>EduTec requiere una aplicación que le permita gestionar su programa de cursos de extensión.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j6husnDzx3QhfQU0t5Vzq02UEpP5TWb1YF5i2USWLtJHAilKYKRRqOuEcPXHLXpmVlbp0VsUK-GbpQobYmU0-amIg2LkWJc09b1WHRzG-xlzTh-Ma_Qhh_Q9h1NbUUWXd5wPkEt8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25" y="1187550"/>
            <a:ext cx="27717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400" y="428625"/>
            <a:ext cx="340042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627425" y="428625"/>
            <a:ext cx="3497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CASOS DE USO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ANALISIS DE CASO DE USO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175" y="1138750"/>
            <a:ext cx="31067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DOCUMENTACION DE CASOS DE USO</a:t>
            </a:r>
          </a:p>
        </p:txBody>
      </p:sp>
      <p:graphicFrame>
        <p:nvGraphicFramePr>
          <p:cNvPr id="87" name="Shape 87"/>
          <p:cNvGraphicFramePr/>
          <p:nvPr/>
        </p:nvGraphicFramePr>
        <p:xfrm>
          <a:off x="1763450" y="13556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{1B4F1D1C-AD84-4C60-A44E-A1110286A672}</a:tableStyleId>
              </a:tblPr>
              <a:tblGrid>
                <a:gridCol w="316225"/>
                <a:gridCol w="1431300"/>
                <a:gridCol w="2318375"/>
                <a:gridCol w="1463050"/>
                <a:gridCol w="1132850"/>
              </a:tblGrid>
              <a:tr h="127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 del Caso de Uso	</a:t>
                      </a: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:                                                 </a:t>
                      </a:r>
                      <a:r>
                        <a:rPr lang="es-419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☒</a:t>
                      </a: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  Sistema de Información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  <a:tc hMerge="1"/>
              </a:tr>
              <a:tr h="127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Caso de Uso	:</a:t>
                      </a: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CH001 Login and logout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Nro. De Orden: 1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127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			:</a:t>
                      </a: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	          </a:t>
                      </a:r>
                      <a:r>
                        <a:rPr lang="es-419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☒</a:t>
                      </a: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Alta       	               </a:t>
                      </a:r>
                      <a:r>
                        <a:rPr lang="es-419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☐</a:t>
                      </a: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Media      	                         </a:t>
                      </a:r>
                      <a:r>
                        <a:rPr lang="es-419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☐</a:t>
                      </a: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Baja           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27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de Caso de Uso		:</a:t>
                      </a: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</a:t>
                      </a: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		</a:t>
                      </a:r>
                      <a:r>
                        <a:rPr b="1" lang="es-419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☒</a:t>
                      </a: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Concreto                                       </a:t>
                      </a:r>
                      <a:r>
                        <a:rPr b="1" lang="es-419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☐</a:t>
                      </a: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  Abstracto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127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Propósito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Permitir el ingreso al sistema.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127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Precondición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Contraseña y Usuario deben estar inscritos.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165100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condición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Condición de falla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Problemas al intentar ingresar al sistema.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165100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Condición de éxito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ingresa sin problemas al sistema.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127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    </a:t>
                      </a:r>
                      <a:r>
                        <a:rPr lang="es-419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☒</a:t>
                      </a: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Principal                </a:t>
                      </a:r>
                      <a:r>
                        <a:rPr lang="es-419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☐</a:t>
                      </a: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Secundario               </a:t>
                      </a:r>
                      <a:r>
                        <a:rPr lang="es-419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☐</a:t>
                      </a: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Opcional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39700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Actores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Principal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Empleado.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139700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Secundario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Universitario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Evento Disparador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empleado ingresa al Sistema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1397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Verificar tipo de usuario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N°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Flujo Principal del Actor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Flujo Principal del Sistema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Flujo Alternativo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Excepciones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muestra la ventana principal con los campos de texto, llamados “Usuario y Contraseña”, además también se muestran los botones Ingresar y Salir.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empleado se registra en los campos “Usuario y contraseña”.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comprobará si el empleado está registrado.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mostrará la ventana principal si los datos ingresados son correctos.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 al momento de acceder el usuario ingresa datos erróneos, el sistema mostrará el mensaje de error de usuario.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regresará al paso 2.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empleado puede salir del sistema, cuando el lo desee. 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Información Relacionada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Solo tienen acceso al sistema, los usuarios registrados por la Base de Datos.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Observaciones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aplica.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7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Ubicación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s-419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aplica.</a:t>
                      </a: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DIAGRAMA DE ACTIVIDADES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325" y="1217175"/>
            <a:ext cx="44787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DIAGRAMA DE SECUENCIA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13" y="1123075"/>
            <a:ext cx="69195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MODELO FISICO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900" y="1248550"/>
            <a:ext cx="5391150" cy="3248025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