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95" r:id="rId3"/>
    <p:sldId id="296" r:id="rId4"/>
    <p:sldId id="297" r:id="rId5"/>
    <p:sldId id="292" r:id="rId6"/>
    <p:sldId id="298" r:id="rId7"/>
    <p:sldId id="299" r:id="rId8"/>
    <p:sldId id="300" r:id="rId9"/>
    <p:sldId id="301" r:id="rId10"/>
    <p:sldId id="302" r:id="rId11"/>
    <p:sldId id="303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9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408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66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10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235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02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06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814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290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686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029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793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15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982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86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369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854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4755EA-D0D6-4409-AF21-E6CD4FB1C4CC}" type="datetimeFigureOut">
              <a:rPr lang="es-PE" smtClean="0"/>
              <a:t>4/12/2017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C85750-1C77-4C68-B419-82701B3188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9758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284430" y="2322560"/>
            <a:ext cx="48701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Integrantes</a:t>
            </a:r>
            <a:r>
              <a:rPr lang="es-PE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s-PE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PE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Merino Maceta, Carlos Brayan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371645" y="384634"/>
            <a:ext cx="7448709" cy="176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6600" b="1" dirty="0">
                <a:ln w="222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ANALISIS Y DISEÑO EDUTEC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353064" y="3720593"/>
            <a:ext cx="43885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Docente:</a:t>
            </a:r>
          </a:p>
          <a:p>
            <a:endParaRPr lang="es-PE" sz="140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Coronel Castillo, Eric Gustavo</a:t>
            </a:r>
            <a:endParaRPr lang="es-P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842864" y="2439292"/>
            <a:ext cx="4388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Asignatura</a:t>
            </a:r>
            <a:r>
              <a:rPr lang="es-PE" sz="2800" b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s-PE" sz="14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Programación Orientado a Objetos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E2CEDB1-D5C7-4F05-B19C-F27562071491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bg1"/>
              </a:solidFill>
            </a:endParaRPr>
          </a:p>
        </p:txBody>
      </p:sp>
      <p:pic>
        <p:nvPicPr>
          <p:cNvPr id="14" name="Picture 4" descr="Resultado de imagen para ucv">
            <a:extLst>
              <a:ext uri="{FF2B5EF4-FFF2-40B4-BE49-F238E27FC236}">
                <a16:creationId xmlns:a16="http://schemas.microsoft.com/office/drawing/2014/main" id="{4DC9ED5C-A888-4B09-84A5-33C72F34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51963923-3042-46C7-8167-B3CAA42481A5}"/>
              </a:ext>
            </a:extLst>
          </p:cNvPr>
          <p:cNvSpPr/>
          <p:nvPr/>
        </p:nvSpPr>
        <p:spPr>
          <a:xfrm>
            <a:off x="6842864" y="3846053"/>
            <a:ext cx="43885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Periodo:</a:t>
            </a:r>
          </a:p>
          <a:p>
            <a:endParaRPr lang="es-PE" sz="14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4</a:t>
            </a:r>
            <a:r>
              <a:rPr lang="es-PE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s-PE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Ciclo</a:t>
            </a:r>
          </a:p>
          <a:p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37A0832-4904-4C40-9210-529D274D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7202-767B-40C5-83AB-120645B9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279" y="608099"/>
            <a:ext cx="6706449" cy="819150"/>
          </a:xfrm>
        </p:spPr>
        <p:txBody>
          <a:bodyPr>
            <a:noAutofit/>
          </a:bodyPr>
          <a:lstStyle/>
          <a:p>
            <a:r>
              <a:rPr lang="es-PE" sz="3000" b="1" cap="none" dirty="0">
                <a:ln w="222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FUNCIONAMIENTO DEL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1B9F0A-759A-4316-8C9A-566B8940F266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Picture 4" descr="Resultado de imagen para ucv">
            <a:extLst>
              <a:ext uri="{FF2B5EF4-FFF2-40B4-BE49-F238E27FC236}">
                <a16:creationId xmlns:a16="http://schemas.microsoft.com/office/drawing/2014/main" id="{36A4AC6F-B3C2-4090-B2CD-DB6560D0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248881-C567-487B-9FAA-1AAAAE14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55F104-576C-41BF-AB53-4BE6E84D9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93" y="1549765"/>
            <a:ext cx="7780694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3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7202-767B-40C5-83AB-120645B9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279" y="608099"/>
            <a:ext cx="6706449" cy="819150"/>
          </a:xfrm>
        </p:spPr>
        <p:txBody>
          <a:bodyPr>
            <a:noAutofit/>
          </a:bodyPr>
          <a:lstStyle/>
          <a:p>
            <a:r>
              <a:rPr lang="es-PE" sz="3000" b="1" cap="none" dirty="0">
                <a:ln w="222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FUNCIONAMIENTO DEL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1B9F0A-759A-4316-8C9A-566B8940F266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Picture 4" descr="Resultado de imagen para ucv">
            <a:extLst>
              <a:ext uri="{FF2B5EF4-FFF2-40B4-BE49-F238E27FC236}">
                <a16:creationId xmlns:a16="http://schemas.microsoft.com/office/drawing/2014/main" id="{36A4AC6F-B3C2-4090-B2CD-DB6560D0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248881-C567-487B-9FAA-1AAAAE14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F88483-3B13-4B50-B9E8-6EAC3F515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97" y="1436197"/>
            <a:ext cx="7750212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3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4ED15A-FC14-44EF-BEC6-2C30D971E5ED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22EC8222-26E8-402D-8FAC-04D190B9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91" y="262283"/>
            <a:ext cx="11650318" cy="62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2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7202-767B-40C5-83AB-120645B9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701" y="470080"/>
            <a:ext cx="6706449" cy="819150"/>
          </a:xfrm>
        </p:spPr>
        <p:txBody>
          <a:bodyPr>
            <a:noAutofit/>
          </a:bodyPr>
          <a:lstStyle/>
          <a:p>
            <a:r>
              <a:rPr lang="es-PE" sz="3000" b="1" cap="none" dirty="0">
                <a:ln w="222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DIAGRAMA DE ACTIVIDADES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1B9F0A-759A-4316-8C9A-566B8940F266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Picture 4" descr="Resultado de imagen para ucv">
            <a:extLst>
              <a:ext uri="{FF2B5EF4-FFF2-40B4-BE49-F238E27FC236}">
                <a16:creationId xmlns:a16="http://schemas.microsoft.com/office/drawing/2014/main" id="{36A4AC6F-B3C2-4090-B2CD-DB6560D0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248881-C567-487B-9FAA-1AAAAE14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40040-5394-4CF7-9D0E-E7E2AE202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274" y="1289230"/>
            <a:ext cx="4360141" cy="48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7202-767B-40C5-83AB-120645B9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701" y="470080"/>
            <a:ext cx="6706449" cy="819150"/>
          </a:xfrm>
        </p:spPr>
        <p:txBody>
          <a:bodyPr>
            <a:noAutofit/>
          </a:bodyPr>
          <a:lstStyle/>
          <a:p>
            <a:r>
              <a:rPr lang="es-PE" sz="3000" b="1" cap="none" dirty="0">
                <a:ln w="222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DIAGRAMA DE LOS CASOS DE USO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1B9F0A-759A-4316-8C9A-566B8940F266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Picture 4" descr="Resultado de imagen para ucv">
            <a:extLst>
              <a:ext uri="{FF2B5EF4-FFF2-40B4-BE49-F238E27FC236}">
                <a16:creationId xmlns:a16="http://schemas.microsoft.com/office/drawing/2014/main" id="{36A4AC6F-B3C2-4090-B2CD-DB6560D0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248881-C567-487B-9FAA-1AAAAE14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0BF245-3E62-458B-94B2-E9A182449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43" y="1213008"/>
            <a:ext cx="3907977" cy="49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0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7202-767B-40C5-83AB-120645B9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701" y="470080"/>
            <a:ext cx="6706449" cy="819150"/>
          </a:xfrm>
        </p:spPr>
        <p:txBody>
          <a:bodyPr>
            <a:noAutofit/>
          </a:bodyPr>
          <a:lstStyle/>
          <a:p>
            <a:r>
              <a:rPr lang="es-PE" sz="3000" b="1" cap="none" dirty="0">
                <a:ln w="222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DIAGRAMA DE LOS CASOS DE USO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1B9F0A-759A-4316-8C9A-566B8940F266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Picture 4" descr="Resultado de imagen para ucv">
            <a:extLst>
              <a:ext uri="{FF2B5EF4-FFF2-40B4-BE49-F238E27FC236}">
                <a16:creationId xmlns:a16="http://schemas.microsoft.com/office/drawing/2014/main" id="{36A4AC6F-B3C2-4090-B2CD-DB6560D0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248881-C567-487B-9FAA-1AAAAE14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8790F-51A1-412C-A011-6ABC336D3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6" y="1289230"/>
            <a:ext cx="54768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7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7202-767B-40C5-83AB-120645B9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279" y="608099"/>
            <a:ext cx="6706449" cy="819150"/>
          </a:xfrm>
        </p:spPr>
        <p:txBody>
          <a:bodyPr>
            <a:noAutofit/>
          </a:bodyPr>
          <a:lstStyle/>
          <a:p>
            <a:r>
              <a:rPr lang="es-PE" sz="3000" b="1" cap="none" dirty="0">
                <a:ln w="222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FUNCIONAMIENTO DEL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1B9F0A-759A-4316-8C9A-566B8940F266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Picture 4" descr="Resultado de imagen para ucv">
            <a:extLst>
              <a:ext uri="{FF2B5EF4-FFF2-40B4-BE49-F238E27FC236}">
                <a16:creationId xmlns:a16="http://schemas.microsoft.com/office/drawing/2014/main" id="{36A4AC6F-B3C2-4090-B2CD-DB6560D0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248881-C567-487B-9FAA-1AAAAE14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2802B5-B8DC-4127-8AD8-4711B2DFC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78" y="1530285"/>
            <a:ext cx="6706449" cy="414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9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7202-767B-40C5-83AB-120645B9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279" y="608099"/>
            <a:ext cx="6706449" cy="819150"/>
          </a:xfrm>
        </p:spPr>
        <p:txBody>
          <a:bodyPr>
            <a:noAutofit/>
          </a:bodyPr>
          <a:lstStyle/>
          <a:p>
            <a:r>
              <a:rPr lang="es-PE" sz="3000" b="1" cap="none" dirty="0">
                <a:ln w="222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FUNCIONAMIENTO DEL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1B9F0A-759A-4316-8C9A-566B8940F266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Picture 4" descr="Resultado de imagen para ucv">
            <a:extLst>
              <a:ext uri="{FF2B5EF4-FFF2-40B4-BE49-F238E27FC236}">
                <a16:creationId xmlns:a16="http://schemas.microsoft.com/office/drawing/2014/main" id="{36A4AC6F-B3C2-4090-B2CD-DB6560D0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248881-C567-487B-9FAA-1AAAAE14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6113E2-BA22-4721-98BF-1383B7AEA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81" y="1572627"/>
            <a:ext cx="7765453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6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7202-767B-40C5-83AB-120645B9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279" y="608099"/>
            <a:ext cx="6706449" cy="819150"/>
          </a:xfrm>
        </p:spPr>
        <p:txBody>
          <a:bodyPr>
            <a:noAutofit/>
          </a:bodyPr>
          <a:lstStyle/>
          <a:p>
            <a:r>
              <a:rPr lang="es-PE" sz="3000" b="1" cap="none" dirty="0">
                <a:ln w="222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FUNCIONAMIENTO DEL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1B9F0A-759A-4316-8C9A-566B8940F266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Picture 4" descr="Resultado de imagen para ucv">
            <a:extLst>
              <a:ext uri="{FF2B5EF4-FFF2-40B4-BE49-F238E27FC236}">
                <a16:creationId xmlns:a16="http://schemas.microsoft.com/office/drawing/2014/main" id="{36A4AC6F-B3C2-4090-B2CD-DB6560D0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248881-C567-487B-9FAA-1AAAAE14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A2EB3F-7639-45CA-8B4C-FD9677840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56" y="1545955"/>
            <a:ext cx="7780694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0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7202-767B-40C5-83AB-120645B9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279" y="608099"/>
            <a:ext cx="6706449" cy="819150"/>
          </a:xfrm>
        </p:spPr>
        <p:txBody>
          <a:bodyPr>
            <a:noAutofit/>
          </a:bodyPr>
          <a:lstStyle/>
          <a:p>
            <a:r>
              <a:rPr lang="es-PE" sz="3000" b="1" cap="none" dirty="0">
                <a:ln w="222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FUNCIONAMIENTO DEL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1B9F0A-759A-4316-8C9A-566B8940F266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Picture 4" descr="Resultado de imagen para ucv">
            <a:extLst>
              <a:ext uri="{FF2B5EF4-FFF2-40B4-BE49-F238E27FC236}">
                <a16:creationId xmlns:a16="http://schemas.microsoft.com/office/drawing/2014/main" id="{36A4AC6F-B3C2-4090-B2CD-DB6560D0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248881-C567-487B-9FAA-1AAAAE14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9DDAA-8781-43A5-8830-5E8075640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42" y="1641799"/>
            <a:ext cx="7788315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2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7202-767B-40C5-83AB-120645B9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279" y="608099"/>
            <a:ext cx="6706449" cy="819150"/>
          </a:xfrm>
        </p:spPr>
        <p:txBody>
          <a:bodyPr>
            <a:noAutofit/>
          </a:bodyPr>
          <a:lstStyle/>
          <a:p>
            <a:r>
              <a:rPr lang="es-PE" sz="3000" b="1" cap="none" dirty="0">
                <a:ln w="222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FUNCIONAMIENTO DEL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1B9F0A-759A-4316-8C9A-566B8940F266}"/>
              </a:ext>
            </a:extLst>
          </p:cNvPr>
          <p:cNvSpPr/>
          <p:nvPr/>
        </p:nvSpPr>
        <p:spPr>
          <a:xfrm>
            <a:off x="251791" y="198782"/>
            <a:ext cx="11741426" cy="641186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Picture 4" descr="Resultado de imagen para ucv">
            <a:extLst>
              <a:ext uri="{FF2B5EF4-FFF2-40B4-BE49-F238E27FC236}">
                <a16:creationId xmlns:a16="http://schemas.microsoft.com/office/drawing/2014/main" id="{36A4AC6F-B3C2-4090-B2CD-DB6560D0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4" y="245035"/>
            <a:ext cx="985606" cy="104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248881-C567-487B-9FAA-1AAAAE14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72" y="5673128"/>
            <a:ext cx="3743325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1B63A-48CF-46EA-8142-36757D16F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94" y="1557386"/>
            <a:ext cx="7750212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5266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901</TotalTime>
  <Words>60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Wingdings</vt:lpstr>
      <vt:lpstr>Wingdings 3</vt:lpstr>
      <vt:lpstr>Sector</vt:lpstr>
      <vt:lpstr>PowerPoint Presentation</vt:lpstr>
      <vt:lpstr>DIAGRAMA DE ACTIVIDADES</vt:lpstr>
      <vt:lpstr>DIAGRAMA DE LOS CASOS DE USO</vt:lpstr>
      <vt:lpstr>DIAGRAMA DE LOS CASOS DE USO</vt:lpstr>
      <vt:lpstr>FUNCIONAMIENTO DEL SOFTWARE</vt:lpstr>
      <vt:lpstr>FUNCIONAMIENTO DEL SOFTWARE</vt:lpstr>
      <vt:lpstr>FUNCIONAMIENTO DEL SOFTWARE</vt:lpstr>
      <vt:lpstr>FUNCIONAMIENTO DEL SOFTWARE</vt:lpstr>
      <vt:lpstr>FUNCIONAMIENTO DEL SOFTWARE</vt:lpstr>
      <vt:lpstr>FUNCIONAMIENTO DEL SOFTWARE</vt:lpstr>
      <vt:lpstr>FUNCIONAMIENTO DEL SOFTWARE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JEAN CARLOS</dc:creator>
  <cp:lastModifiedBy>HAKURO HAMIKO</cp:lastModifiedBy>
  <cp:revision>103</cp:revision>
  <dcterms:created xsi:type="dcterms:W3CDTF">2017-04-23T23:20:01Z</dcterms:created>
  <dcterms:modified xsi:type="dcterms:W3CDTF">2017-12-04T12:53:16Z</dcterms:modified>
</cp:coreProperties>
</file>