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28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11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2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5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1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9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0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0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871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A6C8FB-41A7-4655-9E56-222CF517C88A}" type="datetimeFigureOut">
              <a:rPr lang="es-PE" smtClean="0"/>
              <a:t>04/12/2017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8C006A-D023-48E4-835F-E883EC6536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350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437179"/>
            <a:ext cx="6815669" cy="1515533"/>
          </a:xfrm>
        </p:spPr>
        <p:txBody>
          <a:bodyPr/>
          <a:lstStyle/>
          <a:p>
            <a:r>
              <a:rPr lang="es-PE" sz="4000" dirty="0" smtClean="0"/>
              <a:t>Sistema de gestión de registros en la base de datos </a:t>
            </a:r>
            <a:r>
              <a:rPr lang="es-PE" sz="4000" dirty="0" err="1" smtClean="0"/>
              <a:t>Edutec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00886" y="2952712"/>
            <a:ext cx="6815669" cy="2146230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/>
              <a:t>Integrantes:</a:t>
            </a:r>
          </a:p>
          <a:p>
            <a:pPr marL="457200" indent="-457200">
              <a:buAutoNum type="arabicPeriod"/>
            </a:pPr>
            <a:r>
              <a:rPr lang="es-PE" dirty="0" smtClean="0"/>
              <a:t>Cahuana Prado, </a:t>
            </a:r>
            <a:r>
              <a:rPr lang="es-PE" dirty="0" err="1" smtClean="0"/>
              <a:t>Angel</a:t>
            </a:r>
            <a:endParaRPr lang="es-PE" dirty="0" smtClean="0"/>
          </a:p>
          <a:p>
            <a:pPr marL="457200" indent="-457200">
              <a:buAutoNum type="arabicPeriod"/>
            </a:pPr>
            <a:r>
              <a:rPr lang="es-PE" dirty="0" smtClean="0"/>
              <a:t>Cahuana </a:t>
            </a:r>
            <a:r>
              <a:rPr lang="es-PE" dirty="0" err="1" smtClean="0"/>
              <a:t>Roman</a:t>
            </a:r>
            <a:r>
              <a:rPr lang="es-PE" dirty="0" smtClean="0"/>
              <a:t>, Alexander</a:t>
            </a:r>
          </a:p>
          <a:p>
            <a:pPr marL="457200" indent="-457200">
              <a:buAutoNum type="arabicPeriod"/>
            </a:pPr>
            <a:r>
              <a:rPr lang="es-PE" dirty="0" err="1" smtClean="0"/>
              <a:t>Ccasani</a:t>
            </a:r>
            <a:r>
              <a:rPr lang="es-PE" dirty="0" smtClean="0"/>
              <a:t> Condori, Christian</a:t>
            </a:r>
          </a:p>
          <a:p>
            <a:pPr marL="457200" indent="-457200">
              <a:buAutoNum type="arabicPeriod"/>
            </a:pPr>
            <a:r>
              <a:rPr lang="es-PE" dirty="0" err="1" smtClean="0"/>
              <a:t>Mayta</a:t>
            </a:r>
            <a:r>
              <a:rPr lang="es-PE" dirty="0" smtClean="0"/>
              <a:t> </a:t>
            </a:r>
            <a:r>
              <a:rPr lang="es-PE" dirty="0" err="1" smtClean="0"/>
              <a:t>Chire</a:t>
            </a:r>
            <a:r>
              <a:rPr lang="es-PE" dirty="0" smtClean="0"/>
              <a:t>, Carlos</a:t>
            </a:r>
          </a:p>
          <a:p>
            <a:pPr marL="457200" indent="-457200">
              <a:buAutoNum type="arabicPeriod"/>
            </a:pPr>
            <a:r>
              <a:rPr lang="es-PE" dirty="0" err="1" smtClean="0"/>
              <a:t>Simon</a:t>
            </a:r>
            <a:r>
              <a:rPr lang="es-PE" dirty="0" smtClean="0"/>
              <a:t> </a:t>
            </a:r>
            <a:r>
              <a:rPr lang="es-PE" dirty="0" err="1" smtClean="0"/>
              <a:t>huarcaya</a:t>
            </a:r>
            <a:r>
              <a:rPr lang="es-PE" dirty="0" smtClean="0"/>
              <a:t> Alejandro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41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presente proyecto busca la solución de la problemática, haciendo uso de la base de datos </a:t>
            </a:r>
            <a:r>
              <a:rPr lang="es-PE" dirty="0" err="1"/>
              <a:t>Edutec</a:t>
            </a:r>
            <a:r>
              <a:rPr lang="es-PE" dirty="0"/>
              <a:t>, proporcionado por el profesor a cargo del curso. Siendo así, poniendo en práctica los temas estudiados en clase, además de realizar trabajos de cada tema, e implementar los conocimientos adquiridos y poniéndolos en práctica para este proyecto que se va a presentar.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45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Desarrollo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 continuación, estaremos poniendo en práctica los conocimientos adquiridos, para ello se ha creado el proyecto para solucionar la problemática que nos pide la base de datos </a:t>
            </a:r>
            <a:r>
              <a:rPr lang="es-PE" dirty="0" err="1"/>
              <a:t>Edutec</a:t>
            </a:r>
            <a:r>
              <a:rPr lang="es-PE" dirty="0"/>
              <a:t>. Para ello previamente se ha analizado la base de datos para tener una clara idea de cómo se va a desarrollar el proyecto, y determinando que métodos se va a implementar para cada acción que se va a realizar en el sistema creado, de esta manera se creara una vista para cada acción, para así, hacerlo más dinámico y fácil de usar para el usuario que va a utilizar dicho sistema.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31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Identificar la problemática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propuesto la problemática a la hora de registrar un profesor en más de 4 cursos, para ello se nos ha proporcionado la base de datos </a:t>
            </a:r>
            <a:r>
              <a:rPr lang="es-PE" dirty="0" err="1"/>
              <a:t>Edutec</a:t>
            </a:r>
            <a:r>
              <a:rPr lang="es-PE" dirty="0"/>
              <a:t>, el cual vamos a hacer uso, para poder realizar el proyecto y los métodos determinados para solucionar la problemática.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33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Objetivo </a:t>
            </a:r>
            <a:r>
              <a:rPr lang="es-PE" b="1" dirty="0"/>
              <a:t>General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Resolver la problemática de registrar a un profesor en más de 4 cursos</a:t>
            </a:r>
          </a:p>
          <a:p>
            <a:r>
              <a:rPr lang="es-PE" b="1" dirty="0" smtClean="0"/>
              <a:t>Objetivo </a:t>
            </a:r>
            <a:r>
              <a:rPr lang="es-PE" b="1" dirty="0"/>
              <a:t>Especifico</a:t>
            </a:r>
            <a:endParaRPr lang="es-PE" dirty="0"/>
          </a:p>
          <a:p>
            <a:r>
              <a:rPr lang="es-PE" dirty="0"/>
              <a:t>Demostrar que es posible registrar a un profesor en más de 4 cursos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370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uso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9" y="2014781"/>
            <a:ext cx="6048932" cy="38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5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secuencia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66" y="2285999"/>
            <a:ext cx="8592100" cy="37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298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Sistema de gestión de registros en la base de datos Edutec</vt:lpstr>
      <vt:lpstr>Introducción</vt:lpstr>
      <vt:lpstr>Desarrollo</vt:lpstr>
      <vt:lpstr>Identificar la problemática</vt:lpstr>
      <vt:lpstr>Objetivos</vt:lpstr>
      <vt:lpstr>Caso de uso</vt:lpstr>
      <vt:lpstr>Diagrama de secuencia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registros en la base de datos Edutec</dc:title>
  <dc:creator>cpu5</dc:creator>
  <cp:lastModifiedBy>cpu5</cp:lastModifiedBy>
  <cp:revision>1</cp:revision>
  <dcterms:created xsi:type="dcterms:W3CDTF">2017-12-04T13:22:44Z</dcterms:created>
  <dcterms:modified xsi:type="dcterms:W3CDTF">2017-12-04T13:31:09Z</dcterms:modified>
</cp:coreProperties>
</file>