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88" r:id="rId3"/>
    <p:sldId id="289" r:id="rId4"/>
    <p:sldId id="290" r:id="rId5"/>
    <p:sldId id="291" r:id="rId6"/>
    <p:sldId id="297" r:id="rId7"/>
    <p:sldId id="296" r:id="rId8"/>
    <p:sldId id="295" r:id="rId9"/>
    <p:sldId id="294" r:id="rId10"/>
    <p:sldId id="299" r:id="rId11"/>
    <p:sldId id="265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40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6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10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35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02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6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1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9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2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9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1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98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8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69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C85750-1C77-4C68-B419-82701B3188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75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84430" y="2322560"/>
            <a:ext cx="48701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Integrantes:</a:t>
            </a:r>
            <a:br>
              <a:rPr lang="es-PE" sz="28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PE" sz="1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Mamani Valencia,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Jeancarlos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Morales Carlos, Jesús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Orellana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Aliano</a:t>
            </a: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Roberto </a:t>
            </a:r>
            <a:r>
              <a:rPr lang="es-P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Sebastian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387045" y="493404"/>
            <a:ext cx="9535113" cy="176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s-PE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PE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Extensión</a:t>
            </a:r>
            <a:r>
              <a:rPr lang="es-PE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6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Profesional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84430" y="4579414"/>
            <a:ext cx="4388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Docente:</a:t>
            </a:r>
          </a:p>
          <a:p>
            <a:endParaRPr lang="es-PE" sz="1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Ing. Coronel Castillo, Eric Gustavo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842864" y="2439292"/>
            <a:ext cx="4388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Asignatura: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Orientada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2CEDB1-D5C7-4F05-B19C-F27562071491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pic>
        <p:nvPicPr>
          <p:cNvPr id="14" name="Picture 4" descr="Resultado de imagen para ucv">
            <a:extLst>
              <a:ext uri="{FF2B5EF4-FFF2-40B4-BE49-F238E27FC236}">
                <a16:creationId xmlns:a16="http://schemas.microsoft.com/office/drawing/2014/main" id="{4DC9ED5C-A888-4B09-84A5-33C72F34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1963923-3042-46C7-8167-B3CAA42481A5}"/>
              </a:ext>
            </a:extLst>
          </p:cNvPr>
          <p:cNvSpPr/>
          <p:nvPr/>
        </p:nvSpPr>
        <p:spPr>
          <a:xfrm>
            <a:off x="6842864" y="3846053"/>
            <a:ext cx="4388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4</a:t>
            </a:r>
            <a:r>
              <a:rPr lang="es-PE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7A0832-4904-4C40-9210-529D274D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957603-647A-4D3A-9245-0364A096BF26}"/>
              </a:ext>
            </a:extLst>
          </p:cNvPr>
          <p:cNvSpPr/>
          <p:nvPr/>
        </p:nvSpPr>
        <p:spPr>
          <a:xfrm>
            <a:off x="1282684" y="918314"/>
            <a:ext cx="4530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DIAGRAMAS DE CLASES</a:t>
            </a:r>
            <a:endParaRPr lang="es-PE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C0183B-416B-4916-9AD2-A4D6C8E3B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59" y="1679543"/>
            <a:ext cx="8302164" cy="475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715A6E-0717-4E8C-AADD-477C01E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D0ACDBF-3066-4789-8B83-F24FEB516CAA}"/>
              </a:ext>
            </a:extLst>
          </p:cNvPr>
          <p:cNvSpPr/>
          <p:nvPr/>
        </p:nvSpPr>
        <p:spPr>
          <a:xfrm>
            <a:off x="4280549" y="551768"/>
            <a:ext cx="4163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800" b="1" dirty="0">
                <a:solidFill>
                  <a:srgbClr val="00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CONCLUSIONES</a:t>
            </a:r>
            <a:endParaRPr lang="es-PE" sz="4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4CDE32-8112-45D5-8BC3-A1E04512D884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B0B023DB-8EC6-4ECF-A87E-33889410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9CD226-4256-4934-9EE3-B7FD3E10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8973CC5-6234-466A-803D-90F632C618B9}"/>
              </a:ext>
            </a:extLst>
          </p:cNvPr>
          <p:cNvSpPr/>
          <p:nvPr/>
        </p:nvSpPr>
        <p:spPr>
          <a:xfrm>
            <a:off x="1889663" y="1735751"/>
            <a:ext cx="89452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Usar la programación orientada a objetos en un método ideal que simplifica la resolución de problemas orientados a las necesidades de una entidad educativa.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s-P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programación orientada a servicios brinda la facilidad de aplicar un software bien elaborado y buenas prácticas.</a:t>
            </a:r>
            <a:endParaRPr lang="es-P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6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17BED71-E509-46E7-8AB1-82DA2D2795B6}"/>
              </a:ext>
            </a:extLst>
          </p:cNvPr>
          <p:cNvSpPr/>
          <p:nvPr/>
        </p:nvSpPr>
        <p:spPr>
          <a:xfrm>
            <a:off x="1926464" y="1876377"/>
            <a:ext cx="8392079" cy="23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9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D99ED8-5D05-4B08-8211-EC2FD206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4BFEFA7-618A-43C7-A037-B5ADD90CEAF9}"/>
              </a:ext>
            </a:extLst>
          </p:cNvPr>
          <p:cNvSpPr/>
          <p:nvPr/>
        </p:nvSpPr>
        <p:spPr>
          <a:xfrm>
            <a:off x="1331463" y="918314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E1C945-8901-469B-AC56-CB45FB92D9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48" y="2434125"/>
            <a:ext cx="2299759" cy="1941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461DD7-7C2B-46FC-8141-3F4F26D1A74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1147287"/>
            <a:ext cx="3209925" cy="45148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FA0732-E658-4876-B4B2-FFCA33B49B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57" y="2013908"/>
            <a:ext cx="3629025" cy="278160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6B42A6-1165-469D-B037-6D5C931FD166}"/>
              </a:ext>
            </a:extLst>
          </p:cNvPr>
          <p:cNvSpPr/>
          <p:nvPr/>
        </p:nvSpPr>
        <p:spPr>
          <a:xfrm>
            <a:off x="2290859" y="197640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E939B5-F92E-4283-9C34-D20CC1B0F648}"/>
              </a:ext>
            </a:extLst>
          </p:cNvPr>
          <p:cNvSpPr/>
          <p:nvPr/>
        </p:nvSpPr>
        <p:spPr>
          <a:xfrm>
            <a:off x="8906229" y="1485060"/>
            <a:ext cx="131151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Ciclo Nuevo</a:t>
            </a:r>
            <a:endParaRPr lang="es-P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DA9F56-D19A-4B7B-ABEA-5CF35EAA3486}"/>
              </a:ext>
            </a:extLst>
          </p:cNvPr>
          <p:cNvSpPr/>
          <p:nvPr/>
        </p:nvSpPr>
        <p:spPr>
          <a:xfrm>
            <a:off x="5306415" y="48836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Menú Principal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3644C1C-9D53-4D70-96CE-84AC521DA751}"/>
              </a:ext>
            </a:extLst>
          </p:cNvPr>
          <p:cNvSpPr/>
          <p:nvPr/>
        </p:nvSpPr>
        <p:spPr>
          <a:xfrm>
            <a:off x="1331463" y="918314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DB0FE3-D655-4962-B0E6-A29E24914B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2" y="2175790"/>
            <a:ext cx="3706769" cy="31233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AD27CE1-299F-4DA9-AA50-217A08B1E8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84" y="2097284"/>
            <a:ext cx="3452110" cy="312335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658B1B0-C506-4740-8CF8-40F5941B93F8}"/>
              </a:ext>
            </a:extLst>
          </p:cNvPr>
          <p:cNvSpPr/>
          <p:nvPr/>
        </p:nvSpPr>
        <p:spPr>
          <a:xfrm>
            <a:off x="1555346" y="1686402"/>
            <a:ext cx="190821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 Curso</a:t>
            </a:r>
            <a:endParaRPr lang="es-PE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8735FA-CE30-4342-9DAA-6F325DC71BCC}"/>
              </a:ext>
            </a:extLst>
          </p:cNvPr>
          <p:cNvSpPr/>
          <p:nvPr/>
        </p:nvSpPr>
        <p:spPr>
          <a:xfrm>
            <a:off x="5430285" y="1708792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Programado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C328E4C-DDDA-400C-ABFB-3E854D71762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51" y="2078124"/>
            <a:ext cx="3213966" cy="293429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BEA34D7-B2F5-4D75-80F5-9092C14043E2}"/>
              </a:ext>
            </a:extLst>
          </p:cNvPr>
          <p:cNvSpPr/>
          <p:nvPr/>
        </p:nvSpPr>
        <p:spPr>
          <a:xfrm>
            <a:off x="9347100" y="170717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Alumno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695A42B-F301-4FD5-8867-2050BEBABF5E}"/>
              </a:ext>
            </a:extLst>
          </p:cNvPr>
          <p:cNvSpPr/>
          <p:nvPr/>
        </p:nvSpPr>
        <p:spPr>
          <a:xfrm>
            <a:off x="1331463" y="918314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3BBB214-B26F-48E6-8B9C-46AF6EF58A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379821"/>
            <a:ext cx="3299791" cy="2934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5FB405E-AE9C-46BA-8FB4-4FE03E442F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60" y="2379821"/>
            <a:ext cx="3743326" cy="293429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7DD1355-20C1-450A-9FDC-34FCAA8EAC0C}"/>
              </a:ext>
            </a:extLst>
          </p:cNvPr>
          <p:cNvSpPr/>
          <p:nvPr/>
        </p:nvSpPr>
        <p:spPr>
          <a:xfrm>
            <a:off x="1493269" y="1911543"/>
            <a:ext cx="147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Profesor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CAFFD7-BA8C-48C0-8E72-ECE62AABBC7B}"/>
              </a:ext>
            </a:extLst>
          </p:cNvPr>
          <p:cNvSpPr/>
          <p:nvPr/>
        </p:nvSpPr>
        <p:spPr>
          <a:xfrm>
            <a:off x="8504942" y="19115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Alumno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2EFB960-DD9A-4ED9-9D52-1DD481A92E9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4" y="2472585"/>
            <a:ext cx="3455776" cy="274877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0547438-46F8-449B-86D9-57B4A45ED741}"/>
              </a:ext>
            </a:extLst>
          </p:cNvPr>
          <p:cNvSpPr/>
          <p:nvPr/>
        </p:nvSpPr>
        <p:spPr>
          <a:xfrm>
            <a:off x="5308018" y="1911543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Matriculas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EFF9D75-85A2-4FB3-A10B-7CA8EA48BC3E}"/>
              </a:ext>
            </a:extLst>
          </p:cNvPr>
          <p:cNvSpPr/>
          <p:nvPr/>
        </p:nvSpPr>
        <p:spPr>
          <a:xfrm>
            <a:off x="1331463" y="918314"/>
            <a:ext cx="5216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ANÁLISIS DE CASOS DE USO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11D3259-4068-4BBF-AE26-6D10D2736C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6" y="2226058"/>
            <a:ext cx="8587408" cy="34470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F214618-CC10-4F31-A7BD-CE3747C5834A}"/>
              </a:ext>
            </a:extLst>
          </p:cNvPr>
          <p:cNvSpPr/>
          <p:nvPr/>
        </p:nvSpPr>
        <p:spPr>
          <a:xfrm>
            <a:off x="5367169" y="172799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Logon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6CEB8A7-112C-4B1A-BB90-E8E2C8BC1884}"/>
              </a:ext>
            </a:extLst>
          </p:cNvPr>
          <p:cNvSpPr/>
          <p:nvPr/>
        </p:nvSpPr>
        <p:spPr>
          <a:xfrm>
            <a:off x="1282684" y="918314"/>
            <a:ext cx="6811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DOCUMENTACION DE CASOS DE USO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0D3360-3E17-4735-842D-EA525765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39" y="2003064"/>
            <a:ext cx="8687965" cy="317008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B7D7699-7890-4CD5-B4BA-D1FC95BEFEAF}"/>
              </a:ext>
            </a:extLst>
          </p:cNvPr>
          <p:cNvSpPr/>
          <p:nvPr/>
        </p:nvSpPr>
        <p:spPr>
          <a:xfrm>
            <a:off x="5742752" y="1488768"/>
            <a:ext cx="7595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E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Logon</a:t>
            </a:r>
            <a:endParaRPr lang="es-P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7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568B10F-8297-452B-AC0A-2AA1C350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70" y="365722"/>
            <a:ext cx="8134349" cy="53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7CEAE98-EF5C-47F3-97C4-9386C4DD0725}"/>
              </a:ext>
            </a:extLst>
          </p:cNvPr>
          <p:cNvSpPr/>
          <p:nvPr/>
        </p:nvSpPr>
        <p:spPr>
          <a:xfrm>
            <a:off x="1282684" y="918314"/>
            <a:ext cx="5227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SECUENCIAS</a:t>
            </a:r>
            <a:endParaRPr lang="es-PE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0F1E8-16EA-4657-9A8A-497DE7D63A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55" y="2014330"/>
            <a:ext cx="7556379" cy="3658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B3A84D4-4938-484C-9D0B-968CC546CAAE}"/>
              </a:ext>
            </a:extLst>
          </p:cNvPr>
          <p:cNvSpPr/>
          <p:nvPr/>
        </p:nvSpPr>
        <p:spPr>
          <a:xfrm>
            <a:off x="5742752" y="1488768"/>
            <a:ext cx="7595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E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Logon</a:t>
            </a:r>
            <a:endParaRPr lang="es-P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 descr="Resultado de imagen para ucv">
            <a:extLst>
              <a:ext uri="{FF2B5EF4-FFF2-40B4-BE49-F238E27FC236}">
                <a16:creationId xmlns:a16="http://schemas.microsoft.com/office/drawing/2014/main" id="{249DC26C-97A7-4C44-96FC-06FDC232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C77544-AD87-4983-8CB6-15255530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84DDE41-496A-4D3F-9B4C-996C3F25E4AD}"/>
              </a:ext>
            </a:extLst>
          </p:cNvPr>
          <p:cNvSpPr/>
          <p:nvPr/>
        </p:nvSpPr>
        <p:spPr>
          <a:xfrm>
            <a:off x="1282684" y="918314"/>
            <a:ext cx="6122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3200" b="1" dirty="0">
                <a:solidFill>
                  <a:schemeClr val="bg1"/>
                </a:solidFill>
              </a:rPr>
              <a:t>DIAGRAMA DE ACTIVIDADES</a:t>
            </a:r>
            <a:endParaRPr lang="es-PE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FA6283-061C-4183-AB88-5779E98C27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7" y="1603832"/>
            <a:ext cx="8998226" cy="3950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4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775</TotalTime>
  <Words>118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Batang</vt:lpstr>
      <vt:lpstr>Calibri</vt:lpstr>
      <vt:lpstr>Century Gothic</vt:lpstr>
      <vt:lpstr>Times New Roman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CARLOS</dc:creator>
  <cp:lastModifiedBy>JEAN CARLOS</cp:lastModifiedBy>
  <cp:revision>100</cp:revision>
  <dcterms:created xsi:type="dcterms:W3CDTF">2017-04-23T23:20:01Z</dcterms:created>
  <dcterms:modified xsi:type="dcterms:W3CDTF">2017-12-04T16:12:27Z</dcterms:modified>
</cp:coreProperties>
</file>