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662" autoAdjust="0"/>
  </p:normalViewPr>
  <p:slideViewPr>
    <p:cSldViewPr>
      <p:cViewPr>
        <p:scale>
          <a:sx n="100" d="100"/>
          <a:sy n="100" d="100"/>
        </p:scale>
        <p:origin x="-480" y="1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F5E4-64E0-484F-B98B-2E824350FE18}" type="datetimeFigureOut">
              <a:rPr lang="es-PE" smtClean="0"/>
              <a:t>04/12/2017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0AA3-1952-4124-850F-D2FF46E234F6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F5E4-64E0-484F-B98B-2E824350FE18}" type="datetimeFigureOut">
              <a:rPr lang="es-PE" smtClean="0"/>
              <a:t>04/12/2017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0AA3-1952-4124-850F-D2FF46E234F6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F5E4-64E0-484F-B98B-2E824350FE18}" type="datetimeFigureOut">
              <a:rPr lang="es-PE" smtClean="0"/>
              <a:t>04/12/2017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0AA3-1952-4124-850F-D2FF46E234F6}" type="slidenum">
              <a:rPr lang="es-PE" smtClean="0"/>
              <a:t>‹Nº›</a:t>
            </a:fld>
            <a:endParaRPr lang="es-PE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F5E4-64E0-484F-B98B-2E824350FE18}" type="datetimeFigureOut">
              <a:rPr lang="es-PE" smtClean="0"/>
              <a:t>04/12/2017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0AA3-1952-4124-850F-D2FF46E234F6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F5E4-64E0-484F-B98B-2E824350FE18}" type="datetimeFigureOut">
              <a:rPr lang="es-PE" smtClean="0"/>
              <a:t>04/12/2017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0AA3-1952-4124-850F-D2FF46E234F6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F5E4-64E0-484F-B98B-2E824350FE18}" type="datetimeFigureOut">
              <a:rPr lang="es-PE" smtClean="0"/>
              <a:t>04/12/2017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0AA3-1952-4124-850F-D2FF46E234F6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F5E4-64E0-484F-B98B-2E824350FE18}" type="datetimeFigureOut">
              <a:rPr lang="es-PE" smtClean="0"/>
              <a:t>04/12/2017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0AA3-1952-4124-850F-D2FF46E234F6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F5E4-64E0-484F-B98B-2E824350FE18}" type="datetimeFigureOut">
              <a:rPr lang="es-PE" smtClean="0"/>
              <a:t>04/12/2017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0AA3-1952-4124-850F-D2FF46E234F6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F5E4-64E0-484F-B98B-2E824350FE18}" type="datetimeFigureOut">
              <a:rPr lang="es-PE" smtClean="0"/>
              <a:t>04/12/2017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0AA3-1952-4124-850F-D2FF46E234F6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F5E4-64E0-484F-B98B-2E824350FE18}" type="datetimeFigureOut">
              <a:rPr lang="es-PE" smtClean="0"/>
              <a:t>04/12/2017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0AA3-1952-4124-850F-D2FF46E234F6}" type="slidenum">
              <a:rPr lang="es-PE" smtClean="0"/>
              <a:t>‹Nº›</a:t>
            </a:fld>
            <a:endParaRPr lang="es-P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F5E4-64E0-484F-B98B-2E824350FE18}" type="datetimeFigureOut">
              <a:rPr lang="es-PE" smtClean="0"/>
              <a:t>04/12/2017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0AA3-1952-4124-850F-D2FF46E234F6}" type="slidenum">
              <a:rPr lang="es-PE" smtClean="0"/>
              <a:t>‹Nº›</a:t>
            </a:fld>
            <a:endParaRPr lang="es-P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CAAF5E4-64E0-484F-B98B-2E824350FE18}" type="datetimeFigureOut">
              <a:rPr lang="es-PE" smtClean="0"/>
              <a:t>04/12/2017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3DE0AA3-1952-4124-850F-D2FF46E234F6}" type="slidenum">
              <a:rPr lang="es-PE" smtClean="0"/>
              <a:t>‹Nº›</a:t>
            </a:fld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pic>
        <p:nvPicPr>
          <p:cNvPr id="2049" name="Imagen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793" y="836712"/>
            <a:ext cx="2792413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323528" y="2332037"/>
            <a:ext cx="8229600" cy="426531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PE" b="1" dirty="0"/>
              <a:t>FACULTAD DE INGENIERÍA</a:t>
            </a:r>
            <a:endParaRPr lang="es-PE" dirty="0"/>
          </a:p>
          <a:p>
            <a:pPr marL="0" indent="0">
              <a:buNone/>
            </a:pPr>
            <a:r>
              <a:rPr lang="es-PE" b="1" dirty="0"/>
              <a:t>ESCUELA ACADÉMICO PROFESIONAL DE INGENIERIA DE SISTEMAS</a:t>
            </a:r>
            <a:endParaRPr lang="es-PE" dirty="0"/>
          </a:p>
          <a:p>
            <a:pPr marL="0" indent="0">
              <a:buNone/>
            </a:pPr>
            <a:r>
              <a:rPr lang="es-PE" b="1" dirty="0"/>
              <a:t> </a:t>
            </a:r>
            <a:endParaRPr lang="es-PE" dirty="0"/>
          </a:p>
          <a:p>
            <a:pPr marL="0" indent="0">
              <a:buNone/>
            </a:pPr>
            <a:r>
              <a:rPr lang="es-PE" b="1" dirty="0"/>
              <a:t>EDUTEC SISTEMA DE BASE DE DATOS</a:t>
            </a:r>
            <a:endParaRPr lang="es-PE" dirty="0"/>
          </a:p>
          <a:p>
            <a:pPr marL="0" indent="0">
              <a:buNone/>
            </a:pPr>
            <a:r>
              <a:rPr lang="es-PE" b="1" dirty="0"/>
              <a:t> </a:t>
            </a:r>
            <a:endParaRPr lang="es-PE" dirty="0"/>
          </a:p>
          <a:p>
            <a:pPr marL="0" indent="0">
              <a:buNone/>
            </a:pPr>
            <a:r>
              <a:rPr lang="es-PE" b="1" dirty="0"/>
              <a:t>Autor(es):</a:t>
            </a:r>
            <a:endParaRPr lang="es-PE" dirty="0"/>
          </a:p>
          <a:p>
            <a:pPr marL="0" indent="0">
              <a:buNone/>
            </a:pPr>
            <a:r>
              <a:rPr lang="es-PE" dirty="0"/>
              <a:t>PINTO CARHUAMACA, Jeremy </a:t>
            </a:r>
            <a:r>
              <a:rPr lang="es-PE" dirty="0" err="1"/>
              <a:t>Kennet</a:t>
            </a:r>
            <a:endParaRPr lang="es-PE" dirty="0"/>
          </a:p>
          <a:p>
            <a:pPr marL="0" indent="0">
              <a:buNone/>
            </a:pPr>
            <a:r>
              <a:rPr lang="es-PE" dirty="0"/>
              <a:t>MATENCIO </a:t>
            </a:r>
            <a:r>
              <a:rPr lang="es-PE" dirty="0" err="1"/>
              <a:t>MATENCIO</a:t>
            </a:r>
            <a:r>
              <a:rPr lang="es-PE" dirty="0"/>
              <a:t>, Wilmer</a:t>
            </a:r>
          </a:p>
          <a:p>
            <a:pPr marL="0" indent="0">
              <a:buNone/>
            </a:pPr>
            <a:r>
              <a:rPr lang="es-PE" dirty="0"/>
              <a:t>ALEGRIA, José</a:t>
            </a:r>
          </a:p>
          <a:p>
            <a:pPr marL="0" indent="0">
              <a:buNone/>
            </a:pPr>
            <a:r>
              <a:rPr lang="es-PE" dirty="0"/>
              <a:t> </a:t>
            </a:r>
          </a:p>
          <a:p>
            <a:pPr marL="0" indent="0">
              <a:buNone/>
            </a:pPr>
            <a:r>
              <a:rPr lang="es-PE" dirty="0"/>
              <a:t> </a:t>
            </a:r>
          </a:p>
          <a:p>
            <a:pPr marL="0" indent="0">
              <a:buNone/>
            </a:pPr>
            <a:r>
              <a:rPr lang="es-PE" dirty="0"/>
              <a:t> </a:t>
            </a:r>
          </a:p>
          <a:p>
            <a:pPr marL="0" indent="0">
              <a:buNone/>
            </a:pPr>
            <a:r>
              <a:rPr lang="es-PE" dirty="0"/>
              <a:t> </a:t>
            </a:r>
          </a:p>
          <a:p>
            <a:pPr marL="0" indent="0">
              <a:buNone/>
            </a:pPr>
            <a:r>
              <a:rPr lang="es-PE" b="1" dirty="0"/>
              <a:t>Profesor:</a:t>
            </a:r>
            <a:endParaRPr lang="es-PE" dirty="0"/>
          </a:p>
          <a:p>
            <a:pPr marL="0" indent="0">
              <a:buNone/>
            </a:pPr>
            <a:r>
              <a:rPr lang="es-PE" dirty="0"/>
              <a:t>Mg. Gustavo coronel Castillo</a:t>
            </a:r>
          </a:p>
          <a:p>
            <a:pPr marL="0" indent="0">
              <a:buNone/>
            </a:pPr>
            <a:r>
              <a:rPr lang="es-PE" dirty="0"/>
              <a:t> </a:t>
            </a:r>
          </a:p>
          <a:p>
            <a:pPr marL="0" indent="0">
              <a:buNone/>
            </a:pPr>
            <a:r>
              <a:rPr lang="es-PE" dirty="0"/>
              <a:t> </a:t>
            </a:r>
          </a:p>
          <a:p>
            <a:pPr marL="0" indent="0">
              <a:buNone/>
            </a:pPr>
            <a:r>
              <a:rPr lang="es-PE" dirty="0"/>
              <a:t> </a:t>
            </a:r>
          </a:p>
          <a:p>
            <a:pPr marL="0" indent="0">
              <a:buNone/>
            </a:pPr>
            <a:r>
              <a:rPr lang="es-PE" dirty="0"/>
              <a:t>2017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3643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s-PE" sz="2800" dirty="0" smtClean="0"/>
              <a:t>En la actualidad este proyecto busca la manera de solucionar las problemáticas, haciendo uso de la base de datos </a:t>
            </a:r>
            <a:r>
              <a:rPr lang="es-PE" sz="2800" dirty="0" err="1" smtClean="0"/>
              <a:t>Edutec</a:t>
            </a:r>
            <a:r>
              <a:rPr lang="es-PE" sz="2800" dirty="0" smtClean="0"/>
              <a:t>, guiado por el profesor del curso de POO. Siendo así, utilizando los temas dados en el aula, tanto como las practicas que realizamos cada clase, e implementar los conocimientos adquiridos y poniéndolos en práctica para este proyecto que se va a presentar.</a:t>
            </a:r>
            <a:endParaRPr lang="es-PE" sz="28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PE" b="1" dirty="0"/>
              <a:t>Introducción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3085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dirty="0"/>
              <a:t>A continuación, pondremos a prueba los conocimientos adquiridos, para ello se ha creado el proyecto para solucionar las problemáticas que nos pide la base de datos </a:t>
            </a:r>
            <a:r>
              <a:rPr lang="es-PE" dirty="0" err="1"/>
              <a:t>Edutec</a:t>
            </a:r>
            <a:r>
              <a:rPr lang="es-PE" dirty="0"/>
              <a:t>. Para ello previamente se ha analizado la base de datos para tener una clara idea de cómo se va a desarrollar el proyecto, y determinando que métodos se va a implementar para cada acción que se va a realizar en el sistema creado, de esta manera se creara una vista para cada acción, para así, hacerlo más dinámico y fácil de usar para el usuario que va a utilizar dicho sistema.</a:t>
            </a:r>
          </a:p>
          <a:p>
            <a:endParaRPr lang="es-PE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Desarrollo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6638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 rotWithShape="1">
          <a:blip r:embed="rId2"/>
          <a:srcRect l="23033" t="29660" r="37170" b="19724"/>
          <a:stretch/>
        </p:blipFill>
        <p:spPr bwMode="auto">
          <a:xfrm>
            <a:off x="1475656" y="2636912"/>
            <a:ext cx="5832648" cy="3528392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Casos de uso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4875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 rotWithShape="1">
          <a:blip r:embed="rId2"/>
          <a:srcRect l="21132" t="27350" r="37412" b="19231"/>
          <a:stretch/>
        </p:blipFill>
        <p:spPr bwMode="auto">
          <a:xfrm>
            <a:off x="1187624" y="1916832"/>
            <a:ext cx="6984776" cy="4248472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 de secuencia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9685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 rotWithShape="1">
          <a:blip r:embed="rId2"/>
          <a:srcRect l="21537" t="21340" r="41878" b="15900"/>
          <a:stretch/>
        </p:blipFill>
        <p:spPr bwMode="auto">
          <a:xfrm>
            <a:off x="1403648" y="2420888"/>
            <a:ext cx="5904656" cy="360040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 de actividades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2114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/>
          <p:cNvPicPr>
            <a:picLocks noGrp="1"/>
          </p:cNvPicPr>
          <p:nvPr>
            <p:ph idx="1"/>
          </p:nvPr>
        </p:nvPicPr>
        <p:blipFill rotWithShape="1">
          <a:blip r:embed="rId2"/>
          <a:srcRect l="21255" t="23332" r="49398" b="16164"/>
          <a:stretch/>
        </p:blipFill>
        <p:spPr bwMode="auto">
          <a:xfrm>
            <a:off x="1259632" y="2132856"/>
            <a:ext cx="5616624" cy="4248472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 de actividades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4105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 rotWithShape="1">
          <a:blip r:embed="rId2"/>
          <a:srcRect l="20588" t="20564" r="46062" b="20909"/>
          <a:stretch/>
        </p:blipFill>
        <p:spPr bwMode="auto">
          <a:xfrm>
            <a:off x="1331640" y="2132856"/>
            <a:ext cx="6048672" cy="4464496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 de actividades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798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 rotWithShape="1">
          <a:blip r:embed="rId2"/>
          <a:srcRect l="19698" t="20169" r="48509" b="18142"/>
          <a:stretch/>
        </p:blipFill>
        <p:spPr bwMode="auto">
          <a:xfrm>
            <a:off x="1835696" y="2924944"/>
            <a:ext cx="5904656" cy="3672408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 de actividades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33279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</TotalTime>
  <Words>205</Words>
  <Application>Microsoft Office PowerPoint</Application>
  <PresentationFormat>Presentación en pantalla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Forma de onda</vt:lpstr>
      <vt:lpstr>Presentación de PowerPoint</vt:lpstr>
      <vt:lpstr>Introducción </vt:lpstr>
      <vt:lpstr>Desarrollo</vt:lpstr>
      <vt:lpstr>Casos de uso</vt:lpstr>
      <vt:lpstr>Diagrama de secuencia</vt:lpstr>
      <vt:lpstr>Diagrama de actividades</vt:lpstr>
      <vt:lpstr>Diagrama de actividades</vt:lpstr>
      <vt:lpstr>Diagrama de actividades</vt:lpstr>
      <vt:lpstr>Diagrama de actividades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2</cp:revision>
  <dcterms:created xsi:type="dcterms:W3CDTF">2017-12-04T16:30:28Z</dcterms:created>
  <dcterms:modified xsi:type="dcterms:W3CDTF">2017-12-04T16:45:35Z</dcterms:modified>
</cp:coreProperties>
</file>