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67" autoAdjust="0"/>
    <p:restoredTop sz="94660"/>
  </p:normalViewPr>
  <p:slideViewPr>
    <p:cSldViewPr snapToGrid="0">
      <p:cViewPr>
        <p:scale>
          <a:sx n="70" d="100"/>
          <a:sy n="70" d="100"/>
        </p:scale>
        <p:origin x="12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11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348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37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618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45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7987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221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379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819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511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28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25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450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58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691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23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1AFF-E3DE-4266-AF52-D07B580B0DCD}" type="datetimeFigureOut">
              <a:rPr lang="es-PE" smtClean="0"/>
              <a:t>17/09/2017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1DC154-59F6-4B09-9CC3-EBF6877F38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582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ctosaltrabajo.com/tutoriales/expresiones-lambda-con-java-8/#02" TargetMode="External"/><Relationship Id="rId2" Type="http://schemas.openxmlformats.org/officeDocument/2006/relationships/hyperlink" Target="http://www.oracle.com/technetwork/es/articles/java/expresiones-lambda-api-stream-java-2633852-es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428" y="1365158"/>
            <a:ext cx="8628606" cy="3522802"/>
          </a:xfrm>
        </p:spPr>
        <p:txBody>
          <a:bodyPr/>
          <a:lstStyle/>
          <a:p>
            <a:pPr algn="ctr"/>
            <a:r>
              <a:rPr lang="es-PE" b="1" dirty="0"/>
              <a:t>Expresiones </a:t>
            </a:r>
            <a:r>
              <a:rPr lang="es-PE" b="1" dirty="0" smtClean="0"/>
              <a:t>Lambda</a:t>
            </a:r>
            <a:br>
              <a:rPr lang="es-PE" b="1" dirty="0" smtClean="0"/>
            </a:br>
            <a:r>
              <a:rPr lang="es-PE" b="1" dirty="0" smtClean="0"/>
              <a:t>y </a:t>
            </a:r>
            <a:br>
              <a:rPr lang="es-PE" b="1" dirty="0" smtClean="0"/>
            </a:br>
            <a:r>
              <a:rPr lang="es-PE" b="1" dirty="0" smtClean="0"/>
              <a:t>API </a:t>
            </a:r>
            <a:r>
              <a:rPr lang="es-PE" b="1" dirty="0"/>
              <a:t>Stream en Java SE 8</a:t>
            </a:r>
            <a:br>
              <a:rPr lang="es-PE" b="1" dirty="0"/>
            </a:b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8729" y="4887960"/>
            <a:ext cx="2807355" cy="1718902"/>
          </a:xfrm>
        </p:spPr>
        <p:txBody>
          <a:bodyPr>
            <a:noAutofit/>
          </a:bodyPr>
          <a:lstStyle/>
          <a:p>
            <a:pPr algn="l"/>
            <a:r>
              <a:rPr lang="es-PE" sz="1400" b="1" dirty="0">
                <a:latin typeface="Berlin Sans FB Demi" panose="020E0802020502020306" pitchFamily="34" charset="0"/>
              </a:rPr>
              <a:t>Celestino </a:t>
            </a:r>
            <a:r>
              <a:rPr lang="es-PE" sz="1400" b="1" dirty="0" smtClean="0">
                <a:latin typeface="Berlin Sans FB Demi" panose="020E0802020502020306" pitchFamily="34" charset="0"/>
              </a:rPr>
              <a:t>Huamán, </a:t>
            </a:r>
            <a:r>
              <a:rPr lang="es-PE" sz="1400" b="1" dirty="0">
                <a:latin typeface="Berlin Sans FB Demi" panose="020E0802020502020306" pitchFamily="34" charset="0"/>
              </a:rPr>
              <a:t>Angie</a:t>
            </a:r>
          </a:p>
          <a:p>
            <a:pPr algn="l"/>
            <a:r>
              <a:rPr lang="es-PE" sz="1400" b="1" dirty="0">
                <a:latin typeface="Berlin Sans FB Demi" panose="020E0802020502020306" pitchFamily="34" charset="0"/>
              </a:rPr>
              <a:t>Diaz Ocampo, Ricardo</a:t>
            </a:r>
          </a:p>
          <a:p>
            <a:pPr algn="l"/>
            <a:r>
              <a:rPr lang="es-PE" sz="1400" b="1" dirty="0">
                <a:latin typeface="Berlin Sans FB Demi" panose="020E0802020502020306" pitchFamily="34" charset="0"/>
              </a:rPr>
              <a:t>Flores Santisteban, </a:t>
            </a:r>
            <a:r>
              <a:rPr lang="es-PE" sz="1400" b="1" dirty="0" smtClean="0">
                <a:latin typeface="Berlin Sans FB Demi" panose="020E0802020502020306" pitchFamily="34" charset="0"/>
              </a:rPr>
              <a:t>José</a:t>
            </a:r>
            <a:endParaRPr lang="es-PE" sz="1400" b="1" dirty="0">
              <a:latin typeface="Berlin Sans FB Demi" panose="020E0802020502020306" pitchFamily="34" charset="0"/>
            </a:endParaRPr>
          </a:p>
          <a:p>
            <a:pPr algn="l"/>
            <a:r>
              <a:rPr lang="es-PE" sz="1400" b="1" dirty="0">
                <a:latin typeface="Berlin Sans FB Demi" panose="020E0802020502020306" pitchFamily="34" charset="0"/>
              </a:rPr>
              <a:t>Pinto Carhuamanca, Jeremy</a:t>
            </a:r>
          </a:p>
        </p:txBody>
      </p:sp>
    </p:spTree>
    <p:extLst>
      <p:ext uri="{BB962C8B-B14F-4D97-AF65-F5344CB8AC3E}">
        <p14:creationId xmlns:p14="http://schemas.microsoft.com/office/powerpoint/2010/main" val="6683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4015" y="563402"/>
            <a:ext cx="4409821" cy="679002"/>
          </a:xfrm>
        </p:spPr>
        <p:txBody>
          <a:bodyPr/>
          <a:lstStyle/>
          <a:p>
            <a:pPr algn="ctr"/>
            <a:r>
              <a:rPr lang="es-PE" b="1" dirty="0"/>
              <a:t> </a:t>
            </a:r>
            <a:r>
              <a:rPr lang="es-PE" b="1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454" y="1529526"/>
            <a:ext cx="5865134" cy="2102318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características más importantes de Java SE 8 son la adición de </a:t>
            </a: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Expresiones Lambda 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la </a:t>
            </a:r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Stream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Con la adición de expresiones lambda podemos crear código más conciso y significativo, además de abrir la puerta hacia la programación funcional en Java, en donde las funciones juegan un papel fundamental.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650684" y="422770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P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 otro lado, la API Stream nos permite realizar operaciones de tipo filtro/mapeo/reducción sobre colecciones de datos de forma secuencial o paralela y que su implementación sea transparente para el desarrollador. Lambdas y Stream son una combinación muy poderosa que requiere un cambio de paradigma en la forma en la que hemos escrito código Java hasta el momento.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9777" y="480811"/>
            <a:ext cx="3031781" cy="601014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PE" b="1" dirty="0">
                <a:ln/>
                <a:solidFill>
                  <a:schemeClr val="accent3"/>
                </a:solidFill>
              </a:rPr>
              <a:t> Descripción</a:t>
            </a:r>
          </a:p>
        </p:txBody>
      </p:sp>
      <p:pic>
        <p:nvPicPr>
          <p:cNvPr id="5" name="Imagen 4" descr="sintaxi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27"/>
          <a:stretch/>
        </p:blipFill>
        <p:spPr bwMode="auto">
          <a:xfrm>
            <a:off x="2419210" y="5542939"/>
            <a:ext cx="5112913" cy="9155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815640" y="1652311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s-PE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operador lambda (-&gt;) separa la declaración de parámetros de 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s-PE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declaración del cuerpo de la función.</a:t>
            </a: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815640" y="2592920"/>
            <a:ext cx="6096000" cy="13165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s-PE" sz="14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Parámetros:</a:t>
            </a:r>
            <a:endParaRPr lang="es-PE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 fontAlgn="base">
              <a:lnSpc>
                <a:spcPct val="115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s-PE" sz="14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Cuando se tiene un solo parámetro no es necesario utilizar los paréntesis.</a:t>
            </a:r>
            <a:endParaRPr lang="es-PE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 fontAlgn="base">
              <a:lnSpc>
                <a:spcPct val="115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s-PE" sz="14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Cuando no se tienen parámetros, o cuando se tienen dos o más, es necesario utilizar paréntesis.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815640" y="4120678"/>
            <a:ext cx="6096000" cy="10688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base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s-PE" sz="14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Cuerpo de lambda:</a:t>
            </a:r>
            <a:endParaRPr lang="es-PE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 fontAlgn="base">
              <a:lnSpc>
                <a:spcPct val="115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s-PE" sz="14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Cuando el cuerpo de la expresión lambda tiene una única línea no es necesario utilizar las llaves y no necesitan especificar la clausula return en el caso de que deban devolver valores.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2966" y="364901"/>
            <a:ext cx="1305406" cy="678287"/>
          </a:xfrm>
        </p:spPr>
        <p:txBody>
          <a:bodyPr/>
          <a:lstStyle/>
          <a:p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49498" y="1304547"/>
            <a:ext cx="10280798" cy="226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1500"/>
              </a:spcAft>
            </a:pPr>
            <a:r>
              <a:rPr lang="es-PE" sz="16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 expresiones lambda puede clasificarse de la siguiente manera:</a:t>
            </a:r>
            <a:endParaRPr lang="es-PE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70510" algn="l"/>
              </a:tabLst>
            </a:pPr>
            <a:r>
              <a:rPr lang="es-ES" sz="16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Consumidores.-</a:t>
            </a:r>
            <a:endParaRPr lang="es-PE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70510" algn="l"/>
              </a:tabLst>
            </a:pPr>
            <a:r>
              <a:rPr lang="es-ES" sz="16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Proveedores.</a:t>
            </a:r>
            <a:endParaRPr lang="es-PE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70510" algn="l"/>
              </a:tabLst>
            </a:pPr>
            <a:r>
              <a:rPr lang="es-ES" sz="16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Funciones.</a:t>
            </a:r>
            <a:endParaRPr lang="es-PE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70510" algn="l"/>
                <a:tab pos="540385" algn="l"/>
              </a:tabLst>
            </a:pPr>
            <a:r>
              <a:rPr lang="es-ES" sz="16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Operadores Unarios.</a:t>
            </a:r>
            <a:endParaRPr lang="es-PE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6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Operadores Binarios.</a:t>
            </a:r>
            <a:endParaRPr lang="es-PE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fontAlgn="base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6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Predicados.</a:t>
            </a:r>
            <a:endParaRPr lang="es-P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t="42814" r="39028" b="54433"/>
          <a:stretch/>
        </p:blipFill>
        <p:spPr bwMode="auto">
          <a:xfrm>
            <a:off x="1571835" y="3573466"/>
            <a:ext cx="6773675" cy="6600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1" t="67516" r="62634" b="29724"/>
          <a:stretch/>
        </p:blipFill>
        <p:spPr bwMode="auto">
          <a:xfrm>
            <a:off x="1627470" y="4130440"/>
            <a:ext cx="4554389" cy="570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2" t="64543" r="51084" b="32060"/>
          <a:stretch/>
        </p:blipFill>
        <p:spPr bwMode="auto">
          <a:xfrm>
            <a:off x="1588832" y="4564639"/>
            <a:ext cx="5082423" cy="5997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5"/>
          <a:srcRect l="9681" t="55839" r="59748" b="41401"/>
          <a:stretch/>
        </p:blipFill>
        <p:spPr bwMode="auto">
          <a:xfrm>
            <a:off x="1563073" y="5019080"/>
            <a:ext cx="4837725" cy="4636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6"/>
          <a:srcRect l="9851" t="49469" r="43952" b="47771"/>
          <a:stretch/>
        </p:blipFill>
        <p:spPr bwMode="auto">
          <a:xfrm>
            <a:off x="1571835" y="5412800"/>
            <a:ext cx="6962740" cy="537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1" t="46072" r="40895" b="50743"/>
          <a:stretch/>
        </p:blipFill>
        <p:spPr bwMode="auto">
          <a:xfrm>
            <a:off x="1485799" y="5791797"/>
            <a:ext cx="6656058" cy="537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67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3559" y="429296"/>
            <a:ext cx="4873460" cy="742682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PE" b="1" dirty="0">
                <a:ln/>
                <a:solidFill>
                  <a:schemeClr val="accent3"/>
                </a:solidFill>
              </a:rPr>
              <a:t>Referencia a </a:t>
            </a:r>
            <a:r>
              <a:rPr lang="es-PE" b="1" dirty="0" smtClean="0">
                <a:ln/>
                <a:solidFill>
                  <a:schemeClr val="accent3"/>
                </a:solidFill>
              </a:rPr>
              <a:t>Métodos</a:t>
            </a:r>
            <a:endParaRPr lang="es-PE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378298" y="1695402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referencias a los métodos nos permiten reutilizar un método como expresión lambda. Para hacer uso de las referencias a métodos basta con utilizar la siguiente sintaxis: </a:t>
            </a:r>
            <a:r>
              <a:rPr lang="es-PE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referenciaObjetivo::nombreDelMetodo</a:t>
            </a:r>
            <a:r>
              <a:rPr lang="es-PE" sz="160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44373" r="55501" b="53679"/>
          <a:stretch/>
        </p:blipFill>
        <p:spPr bwMode="auto">
          <a:xfrm>
            <a:off x="1855638" y="3160268"/>
            <a:ext cx="6515629" cy="336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275267" y="3794997"/>
            <a:ext cx="6096000" cy="20628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1500"/>
              </a:spcAft>
            </a:pPr>
            <a:r>
              <a:rPr lang="es-PE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 las referencias a los métodos se ofrece una anotación más rápida para expresiones lambda simple y existen 3 tipos diferentes:</a:t>
            </a:r>
            <a:endParaRPr lang="es-PE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PE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Métodos estáticos.</a:t>
            </a:r>
            <a:endParaRPr lang="es-PE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PE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Métodos de instancia de un tipo.</a:t>
            </a:r>
            <a:endParaRPr lang="es-PE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s-PE" dirty="0" smtClean="0">
                <a:solidFill>
                  <a:srgbClr val="44444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Métodos de instancia de un objeto existente</a:t>
            </a:r>
            <a:endParaRPr lang="es-PE" dirty="0" smtClean="0">
              <a:solidFill>
                <a:srgbClr val="444444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28117" y="364900"/>
            <a:ext cx="1061314" cy="613893"/>
          </a:xfrm>
        </p:spPr>
        <p:txBody>
          <a:bodyPr>
            <a:noAutofit/>
          </a:bodyPr>
          <a:lstStyle/>
          <a:p>
            <a:r>
              <a:rPr lang="es-PE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172237" y="1392527"/>
            <a:ext cx="6096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es-PE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Como hemos visto con anterioridad, las lambdas pueden ser utilizadas allá donde el tipo de parámetros aceptados sea una interfaz funcional.</a:t>
            </a:r>
            <a:br>
              <a:rPr lang="es-PE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s-PE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Este es el caso de muchas de las funcionalidades que ofrece </a:t>
            </a:r>
            <a:r>
              <a:rPr lang="es-PE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java.util.stream</a:t>
            </a:r>
            <a:r>
              <a:rPr lang="es-PE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el nuevo Api que aparece con Java 8, que permite la programación funcional sobre un flujo de valores sin estructura.</a:t>
            </a: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1" t="37548" r="37179" b="50089"/>
          <a:stretch/>
        </p:blipFill>
        <p:spPr bwMode="auto">
          <a:xfrm>
            <a:off x="1276819" y="3973136"/>
            <a:ext cx="8034607" cy="20928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56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9627" y="248992"/>
            <a:ext cx="3121933" cy="742681"/>
          </a:xfrm>
        </p:spPr>
        <p:txBody>
          <a:bodyPr/>
          <a:lstStyle/>
          <a:p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242593" y="1657001"/>
            <a:ext cx="6096000" cy="34791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3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 </a:t>
            </a:r>
            <a:r>
              <a:rPr lang="es-P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funciones ahora tienen un rol protagónico cuando de expresiones lambda se trata.</a:t>
            </a:r>
            <a:endParaRPr lang="es-PE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evolución </a:t>
            </a:r>
            <a:r>
              <a:rPr lang="es-P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librerías sin perder compatibilidad gracias a que ahora podemos definir e implementar métodos en las interfaces.</a:t>
            </a:r>
            <a:endParaRPr lang="es-PE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</a:t>
            </a:r>
            <a:r>
              <a:rPr lang="es-P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s-PE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oncepto </a:t>
            </a:r>
            <a:r>
              <a:rPr lang="es-P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clave para poder escribir expresiones lambda. Interfaces con solo un método abstracto.</a:t>
            </a:r>
            <a:endParaRPr lang="es-PE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0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 revisamos </a:t>
            </a:r>
            <a:r>
              <a:rPr lang="es-P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los pasos que realiza el compilador para inferir los tipos de las expresiones lambda en contextos de asignación y de invocación de métodos (parámetros).</a:t>
            </a: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0986" y="403537"/>
            <a:ext cx="5079522" cy="665408"/>
          </a:xfrm>
        </p:spPr>
        <p:txBody>
          <a:bodyPr>
            <a:normAutofit fontScale="90000"/>
          </a:bodyPr>
          <a:lstStyle/>
          <a:p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REFERENCIA BIBLIOGRAFIA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2597240" y="2333170"/>
            <a:ext cx="6096000" cy="18825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PE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http://www.oracle.com/technetwork/es/articles/java/expresiones-lambda-api-stream-java-2633852-esa.html</a:t>
            </a:r>
            <a:endParaRPr lang="es-PE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PE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https://www.adictosaltrabajo.com/tutoriales/expresiones-lambda-con-java-8/#02</a:t>
            </a: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391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Berlin Sans FB Demi</vt:lpstr>
      <vt:lpstr>Calibri</vt:lpstr>
      <vt:lpstr>Symbol</vt:lpstr>
      <vt:lpstr>Times New Roman</vt:lpstr>
      <vt:lpstr>Trebuchet MS</vt:lpstr>
      <vt:lpstr>Wingdings</vt:lpstr>
      <vt:lpstr>Wingdings 3</vt:lpstr>
      <vt:lpstr>Faceta</vt:lpstr>
      <vt:lpstr>Expresiones Lambda y  API Stream en Java SE 8 </vt:lpstr>
      <vt:lpstr> INTRODUCCIÓN</vt:lpstr>
      <vt:lpstr> Descripción</vt:lpstr>
      <vt:lpstr>Tipos</vt:lpstr>
      <vt:lpstr>Referencia a Métodos</vt:lpstr>
      <vt:lpstr>Uso</vt:lpstr>
      <vt:lpstr>Conclusiones</vt:lpstr>
      <vt:lpstr>REFERENCIA BIBLIOGRAFIA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Cesar Diaz Ocampo</dc:creator>
  <cp:lastModifiedBy>Ricardo Cesar Diaz Ocampo</cp:lastModifiedBy>
  <cp:revision>12</cp:revision>
  <dcterms:created xsi:type="dcterms:W3CDTF">2017-09-14T18:38:16Z</dcterms:created>
  <dcterms:modified xsi:type="dcterms:W3CDTF">2017-09-18T03:53:59Z</dcterms:modified>
</cp:coreProperties>
</file>