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0"/>
  </p:notesMasterIdLst>
  <p:sldIdLst>
    <p:sldId id="272" r:id="rId2"/>
    <p:sldId id="273" r:id="rId3"/>
    <p:sldId id="278" r:id="rId4"/>
    <p:sldId id="279" r:id="rId5"/>
    <p:sldId id="274" r:id="rId6"/>
    <p:sldId id="275" r:id="rId7"/>
    <p:sldId id="276" r:id="rId8"/>
    <p:sldId id="277" r:id="rId9"/>
  </p:sldIdLst>
  <p:sldSz cx="9906000" cy="6858000" type="A4"/>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19" autoAdjust="0"/>
  </p:normalViewPr>
  <p:slideViewPr>
    <p:cSldViewPr snapToGrid="0" snapToObjects="1">
      <p:cViewPr>
        <p:scale>
          <a:sx n="91" d="100"/>
          <a:sy n="91" d="100"/>
        </p:scale>
        <p:origin x="348" y="342"/>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36003-16F3-4D55-A218-03D6B8FB21CE}" type="datetimeFigureOut">
              <a:rPr lang="es-PE" smtClean="0"/>
              <a:t>17/09/2017</a:t>
            </a:fld>
            <a:endParaRPr lang="es-PE"/>
          </a:p>
        </p:txBody>
      </p:sp>
      <p:sp>
        <p:nvSpPr>
          <p:cNvPr id="4" name="Marcador de imagen de diapositiva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6493C-DD78-498E-B9A9-505A745DC5C7}" type="slidenum">
              <a:rPr lang="es-PE" smtClean="0"/>
              <a:t>‹Nº›</a:t>
            </a:fld>
            <a:endParaRPr lang="es-PE"/>
          </a:p>
        </p:txBody>
      </p:sp>
    </p:spTree>
    <p:extLst>
      <p:ext uri="{BB962C8B-B14F-4D97-AF65-F5344CB8AC3E}">
        <p14:creationId xmlns:p14="http://schemas.microsoft.com/office/powerpoint/2010/main" val="316747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0E06493C-DD78-498E-B9A9-505A745DC5C7}" type="slidenum">
              <a:rPr lang="es-PE" smtClean="0"/>
              <a:t>1</a:t>
            </a:fld>
            <a:endParaRPr lang="es-PE"/>
          </a:p>
        </p:txBody>
      </p:sp>
    </p:spTree>
    <p:extLst>
      <p:ext uri="{BB962C8B-B14F-4D97-AF65-F5344CB8AC3E}">
        <p14:creationId xmlns:p14="http://schemas.microsoft.com/office/powerpoint/2010/main" val="4288022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0E06493C-DD78-498E-B9A9-505A745DC5C7}" type="slidenum">
              <a:rPr lang="es-PE" smtClean="0"/>
              <a:t>2</a:t>
            </a:fld>
            <a:endParaRPr lang="es-PE"/>
          </a:p>
        </p:txBody>
      </p:sp>
    </p:spTree>
    <p:extLst>
      <p:ext uri="{BB962C8B-B14F-4D97-AF65-F5344CB8AC3E}">
        <p14:creationId xmlns:p14="http://schemas.microsoft.com/office/powerpoint/2010/main" val="1704865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0E06493C-DD78-498E-B9A9-505A745DC5C7}" type="slidenum">
              <a:rPr lang="es-PE" smtClean="0"/>
              <a:t>3</a:t>
            </a:fld>
            <a:endParaRPr lang="es-PE"/>
          </a:p>
        </p:txBody>
      </p:sp>
    </p:spTree>
    <p:extLst>
      <p:ext uri="{BB962C8B-B14F-4D97-AF65-F5344CB8AC3E}">
        <p14:creationId xmlns:p14="http://schemas.microsoft.com/office/powerpoint/2010/main" val="3497645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0E06493C-DD78-498E-B9A9-505A745DC5C7}" type="slidenum">
              <a:rPr lang="es-PE" smtClean="0"/>
              <a:t>4</a:t>
            </a:fld>
            <a:endParaRPr lang="es-PE"/>
          </a:p>
        </p:txBody>
      </p:sp>
    </p:spTree>
    <p:extLst>
      <p:ext uri="{BB962C8B-B14F-4D97-AF65-F5344CB8AC3E}">
        <p14:creationId xmlns:p14="http://schemas.microsoft.com/office/powerpoint/2010/main" val="2631916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0E06493C-DD78-498E-B9A9-505A745DC5C7}" type="slidenum">
              <a:rPr lang="es-PE" smtClean="0"/>
              <a:t>5</a:t>
            </a:fld>
            <a:endParaRPr lang="es-PE"/>
          </a:p>
        </p:txBody>
      </p:sp>
    </p:spTree>
    <p:extLst>
      <p:ext uri="{BB962C8B-B14F-4D97-AF65-F5344CB8AC3E}">
        <p14:creationId xmlns:p14="http://schemas.microsoft.com/office/powerpoint/2010/main" val="1940727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0E06493C-DD78-498E-B9A9-505A745DC5C7}" type="slidenum">
              <a:rPr lang="es-PE" smtClean="0"/>
              <a:t>6</a:t>
            </a:fld>
            <a:endParaRPr lang="es-PE"/>
          </a:p>
        </p:txBody>
      </p:sp>
    </p:spTree>
    <p:extLst>
      <p:ext uri="{BB962C8B-B14F-4D97-AF65-F5344CB8AC3E}">
        <p14:creationId xmlns:p14="http://schemas.microsoft.com/office/powerpoint/2010/main" val="1796767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0E06493C-DD78-498E-B9A9-505A745DC5C7}" type="slidenum">
              <a:rPr lang="es-PE" smtClean="0"/>
              <a:t>7</a:t>
            </a:fld>
            <a:endParaRPr lang="es-PE"/>
          </a:p>
        </p:txBody>
      </p:sp>
    </p:spTree>
    <p:extLst>
      <p:ext uri="{BB962C8B-B14F-4D97-AF65-F5344CB8AC3E}">
        <p14:creationId xmlns:p14="http://schemas.microsoft.com/office/powerpoint/2010/main" val="980415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0E06493C-DD78-498E-B9A9-505A745DC5C7}" type="slidenum">
              <a:rPr lang="es-PE" smtClean="0"/>
              <a:t>8</a:t>
            </a:fld>
            <a:endParaRPr lang="es-PE"/>
          </a:p>
        </p:txBody>
      </p:sp>
    </p:spTree>
    <p:extLst>
      <p:ext uri="{BB962C8B-B14F-4D97-AF65-F5344CB8AC3E}">
        <p14:creationId xmlns:p14="http://schemas.microsoft.com/office/powerpoint/2010/main" val="3305142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906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1"/>
            <a:ext cx="2497139"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2058592" y="1122363"/>
            <a:ext cx="7143154"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058592" y="3602038"/>
            <a:ext cx="7143154"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6284473" y="5410203"/>
            <a:ext cx="2228850" cy="365125"/>
          </a:xfrm>
        </p:spPr>
        <p:txBody>
          <a:bodyPr/>
          <a:lstStyle/>
          <a:p>
            <a:fld id="{7A847CFC-816F-41D0-AAC0-9BF4FEBC753E}" type="datetimeFigureOut">
              <a:rPr lang="es-ES" smtClean="0">
                <a:solidFill>
                  <a:prstClr val="black">
                    <a:tint val="75000"/>
                  </a:prstClr>
                </a:solidFill>
              </a:rPr>
              <a:pPr/>
              <a:t>17/09/2017</a:t>
            </a:fld>
            <a:endParaRPr lang="es-ES">
              <a:solidFill>
                <a:prstClr val="black">
                  <a:tint val="75000"/>
                </a:prstClr>
              </a:solidFill>
            </a:endParaRPr>
          </a:p>
        </p:txBody>
      </p:sp>
      <p:sp>
        <p:nvSpPr>
          <p:cNvPr id="5" name="Footer Placeholder 4"/>
          <p:cNvSpPr>
            <a:spLocks noGrp="1"/>
          </p:cNvSpPr>
          <p:nvPr>
            <p:ph type="ftr" sz="quarter" idx="11"/>
          </p:nvPr>
        </p:nvSpPr>
        <p:spPr>
          <a:xfrm>
            <a:off x="2058591" y="5410203"/>
            <a:ext cx="4163970" cy="365125"/>
          </a:xfrm>
        </p:spPr>
        <p:txBody>
          <a:bodyPr/>
          <a:lstStyle/>
          <a:p>
            <a:endParaRPr lang="es-ES">
              <a:solidFill>
                <a:prstClr val="black">
                  <a:tint val="75000"/>
                </a:prstClr>
              </a:solidFill>
            </a:endParaRPr>
          </a:p>
        </p:txBody>
      </p:sp>
      <p:sp>
        <p:nvSpPr>
          <p:cNvPr id="6" name="Slide Number Placeholder 5"/>
          <p:cNvSpPr>
            <a:spLocks noGrp="1"/>
          </p:cNvSpPr>
          <p:nvPr>
            <p:ph type="sldNum" sz="quarter" idx="12"/>
          </p:nvPr>
        </p:nvSpPr>
        <p:spPr>
          <a:xfrm>
            <a:off x="8575237" y="5410201"/>
            <a:ext cx="626510" cy="365125"/>
          </a:xfrm>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64230254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27396" y="4304666"/>
            <a:ext cx="8053788"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27396" y="606426"/>
            <a:ext cx="8053788"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927359" y="5124020"/>
            <a:ext cx="8052573"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defTabSz="914400"/>
            <a:fld id="{7A847CFC-816F-41D0-AAC0-9BF4FEBC753E}" type="datetimeFigureOut">
              <a:rPr lang="es-ES" smtClean="0">
                <a:solidFill>
                  <a:prstClr val="black">
                    <a:tint val="75000"/>
                  </a:prstClr>
                </a:solidFill>
              </a:rPr>
              <a:pPr defTabSz="914400"/>
              <a:t>17/09/2017</a:t>
            </a:fld>
            <a:endParaRPr lang="es-ES">
              <a:solidFill>
                <a:prstClr val="black">
                  <a:tint val="75000"/>
                </a:prstClr>
              </a:solidFill>
            </a:endParaRPr>
          </a:p>
        </p:txBody>
      </p:sp>
      <p:sp>
        <p:nvSpPr>
          <p:cNvPr id="6" name="Footer Placeholder 5"/>
          <p:cNvSpPr>
            <a:spLocks noGrp="1"/>
          </p:cNvSpPr>
          <p:nvPr>
            <p:ph type="ftr" sz="quarter" idx="11"/>
          </p:nvPr>
        </p:nvSpPr>
        <p:spPr/>
        <p:txBody>
          <a:bodyPr/>
          <a:lstStyle/>
          <a:p>
            <a:pPr defTabSz="914400"/>
            <a:endParaRPr lang="es-E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132FADFE-3B8F-471C-ABF0-DBC7717ECBBC}" type="slidenum">
              <a:rPr lang="es-ES" smtClean="0">
                <a:solidFill>
                  <a:prstClr val="black">
                    <a:tint val="75000"/>
                  </a:prstClr>
                </a:solidFill>
              </a:rPr>
              <a:pPr defTabSz="914400"/>
              <a:t>‹Nº›</a:t>
            </a:fld>
            <a:endParaRPr lang="es-ES">
              <a:solidFill>
                <a:prstClr val="black">
                  <a:tint val="75000"/>
                </a:prstClr>
              </a:solidFill>
            </a:endParaRPr>
          </a:p>
        </p:txBody>
      </p:sp>
    </p:spTree>
    <p:extLst>
      <p:ext uri="{BB962C8B-B14F-4D97-AF65-F5344CB8AC3E}">
        <p14:creationId xmlns:p14="http://schemas.microsoft.com/office/powerpoint/2010/main" val="40193859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27434" y="609600"/>
            <a:ext cx="8048588"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27396" y="4419601"/>
            <a:ext cx="8047373"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defTabSz="914400"/>
            <a:fld id="{7A847CFC-816F-41D0-AAC0-9BF4FEBC753E}" type="datetimeFigureOut">
              <a:rPr lang="es-ES" smtClean="0">
                <a:solidFill>
                  <a:prstClr val="black">
                    <a:tint val="75000"/>
                  </a:prstClr>
                </a:solidFill>
              </a:rPr>
              <a:pPr defTabSz="914400"/>
              <a:t>17/09/2017</a:t>
            </a:fld>
            <a:endParaRPr lang="es-ES">
              <a:solidFill>
                <a:prstClr val="black">
                  <a:tint val="75000"/>
                </a:prstClr>
              </a:solidFill>
            </a:endParaRPr>
          </a:p>
        </p:txBody>
      </p:sp>
      <p:sp>
        <p:nvSpPr>
          <p:cNvPr id="6" name="Footer Placeholder 5"/>
          <p:cNvSpPr>
            <a:spLocks noGrp="1"/>
          </p:cNvSpPr>
          <p:nvPr>
            <p:ph type="ftr" sz="quarter" idx="11"/>
          </p:nvPr>
        </p:nvSpPr>
        <p:spPr/>
        <p:txBody>
          <a:bodyPr/>
          <a:lstStyle/>
          <a:p>
            <a:pPr defTabSz="914400"/>
            <a:endParaRPr lang="es-E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132FADFE-3B8F-471C-ABF0-DBC7717ECBBC}" type="slidenum">
              <a:rPr lang="es-ES" smtClean="0">
                <a:solidFill>
                  <a:prstClr val="black">
                    <a:tint val="75000"/>
                  </a:prstClr>
                </a:solidFill>
              </a:rPr>
              <a:pPr defTabSz="914400"/>
              <a:t>‹Nº›</a:t>
            </a:fld>
            <a:endParaRPr lang="es-ES">
              <a:solidFill>
                <a:prstClr val="black">
                  <a:tint val="75000"/>
                </a:prstClr>
              </a:solidFill>
            </a:endParaRPr>
          </a:p>
        </p:txBody>
      </p:sp>
    </p:spTree>
    <p:extLst>
      <p:ext uri="{BB962C8B-B14F-4D97-AF65-F5344CB8AC3E}">
        <p14:creationId xmlns:p14="http://schemas.microsoft.com/office/powerpoint/2010/main" val="12993562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75047" y="609601"/>
            <a:ext cx="7558486"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98024" y="3365557"/>
            <a:ext cx="7111243"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27396" y="4309919"/>
            <a:ext cx="8048627"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defTabSz="914400"/>
            <a:fld id="{7A847CFC-816F-41D0-AAC0-9BF4FEBC753E}" type="datetimeFigureOut">
              <a:rPr lang="es-ES" smtClean="0">
                <a:solidFill>
                  <a:prstClr val="black">
                    <a:tint val="75000"/>
                  </a:prstClr>
                </a:solidFill>
              </a:rPr>
              <a:pPr defTabSz="914400"/>
              <a:t>17/09/2017</a:t>
            </a:fld>
            <a:endParaRPr lang="es-ES">
              <a:solidFill>
                <a:prstClr val="black">
                  <a:tint val="75000"/>
                </a:prstClr>
              </a:solidFill>
            </a:endParaRPr>
          </a:p>
        </p:txBody>
      </p:sp>
      <p:sp>
        <p:nvSpPr>
          <p:cNvPr id="6" name="Footer Placeholder 5"/>
          <p:cNvSpPr>
            <a:spLocks noGrp="1"/>
          </p:cNvSpPr>
          <p:nvPr>
            <p:ph type="ftr" sz="quarter" idx="11"/>
          </p:nvPr>
        </p:nvSpPr>
        <p:spPr/>
        <p:txBody>
          <a:bodyPr/>
          <a:lstStyle/>
          <a:p>
            <a:pPr defTabSz="914400"/>
            <a:endParaRPr lang="es-E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132FADFE-3B8F-471C-ABF0-DBC7717ECBBC}" type="slidenum">
              <a:rPr lang="es-ES" smtClean="0">
                <a:solidFill>
                  <a:prstClr val="black">
                    <a:tint val="75000"/>
                  </a:prstClr>
                </a:solidFill>
              </a:rPr>
              <a:pPr defTabSz="914400"/>
              <a:t>‹Nº›</a:t>
            </a:fld>
            <a:endParaRPr lang="es-ES">
              <a:solidFill>
                <a:prstClr val="black">
                  <a:tint val="75000"/>
                </a:prstClr>
              </a:solidFill>
            </a:endParaRPr>
          </a:p>
        </p:txBody>
      </p:sp>
      <p:sp>
        <p:nvSpPr>
          <p:cNvPr id="52" name="TextBox 51"/>
          <p:cNvSpPr txBox="1"/>
          <p:nvPr/>
        </p:nvSpPr>
        <p:spPr>
          <a:xfrm>
            <a:off x="754627" y="718458"/>
            <a:ext cx="4953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8468929" y="2764972"/>
            <a:ext cx="4953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8653022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27397" y="2134043"/>
            <a:ext cx="8048626"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27359" y="4657655"/>
            <a:ext cx="8047411"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defTabSz="914400"/>
            <a:fld id="{7A847CFC-816F-41D0-AAC0-9BF4FEBC753E}" type="datetimeFigureOut">
              <a:rPr lang="es-ES" smtClean="0">
                <a:solidFill>
                  <a:prstClr val="black">
                    <a:tint val="75000"/>
                  </a:prstClr>
                </a:solidFill>
              </a:rPr>
              <a:pPr defTabSz="914400"/>
              <a:t>17/09/2017</a:t>
            </a:fld>
            <a:endParaRPr lang="es-ES">
              <a:solidFill>
                <a:prstClr val="black">
                  <a:tint val="75000"/>
                </a:prstClr>
              </a:solidFill>
            </a:endParaRPr>
          </a:p>
        </p:txBody>
      </p:sp>
      <p:sp>
        <p:nvSpPr>
          <p:cNvPr id="6" name="Footer Placeholder 5"/>
          <p:cNvSpPr>
            <a:spLocks noGrp="1"/>
          </p:cNvSpPr>
          <p:nvPr>
            <p:ph type="ftr" sz="quarter" idx="11"/>
          </p:nvPr>
        </p:nvSpPr>
        <p:spPr/>
        <p:txBody>
          <a:bodyPr/>
          <a:lstStyle/>
          <a:p>
            <a:pPr defTabSz="914400"/>
            <a:endParaRPr lang="es-E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132FADFE-3B8F-471C-ABF0-DBC7717ECBBC}" type="slidenum">
              <a:rPr lang="es-ES" smtClean="0">
                <a:solidFill>
                  <a:prstClr val="black">
                    <a:tint val="75000"/>
                  </a:prstClr>
                </a:solidFill>
              </a:rPr>
              <a:pPr defTabSz="914400"/>
              <a:t>‹Nº›</a:t>
            </a:fld>
            <a:endParaRPr lang="es-ES">
              <a:solidFill>
                <a:prstClr val="black">
                  <a:tint val="75000"/>
                </a:prstClr>
              </a:solidFill>
            </a:endParaRPr>
          </a:p>
        </p:txBody>
      </p:sp>
    </p:spTree>
    <p:extLst>
      <p:ext uri="{BB962C8B-B14F-4D97-AF65-F5344CB8AC3E}">
        <p14:creationId xmlns:p14="http://schemas.microsoft.com/office/powerpoint/2010/main" val="34198344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27399" y="609600"/>
            <a:ext cx="8048624"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27396" y="2674463"/>
            <a:ext cx="2597480"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27397" y="3360263"/>
            <a:ext cx="25961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668249" y="2677635"/>
            <a:ext cx="2587313"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668248" y="3363435"/>
            <a:ext cx="258803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6380109" y="2674463"/>
            <a:ext cx="2595912"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6380109" y="3360263"/>
            <a:ext cx="259591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pPr defTabSz="914400"/>
            <a:fld id="{7A847CFC-816F-41D0-AAC0-9BF4FEBC753E}" type="datetimeFigureOut">
              <a:rPr lang="es-ES" smtClean="0">
                <a:solidFill>
                  <a:prstClr val="black">
                    <a:tint val="75000"/>
                  </a:prstClr>
                </a:solidFill>
              </a:rPr>
              <a:pPr defTabSz="914400"/>
              <a:t>17/09/2017</a:t>
            </a:fld>
            <a:endParaRPr lang="es-ES">
              <a:solidFill>
                <a:prstClr val="black">
                  <a:tint val="75000"/>
                </a:prstClr>
              </a:solidFill>
            </a:endParaRPr>
          </a:p>
        </p:txBody>
      </p:sp>
      <p:sp>
        <p:nvSpPr>
          <p:cNvPr id="4" name="Footer Placeholder 3"/>
          <p:cNvSpPr>
            <a:spLocks noGrp="1"/>
          </p:cNvSpPr>
          <p:nvPr>
            <p:ph type="ftr" sz="quarter" idx="11"/>
          </p:nvPr>
        </p:nvSpPr>
        <p:spPr/>
        <p:txBody>
          <a:bodyPr/>
          <a:lstStyle/>
          <a:p>
            <a:pPr defTabSz="914400"/>
            <a:endParaRPr lang="es-E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914400"/>
            <a:fld id="{132FADFE-3B8F-471C-ABF0-DBC7717ECBBC}" type="slidenum">
              <a:rPr lang="es-ES" smtClean="0">
                <a:solidFill>
                  <a:prstClr val="black">
                    <a:tint val="75000"/>
                  </a:prstClr>
                </a:solidFill>
              </a:rPr>
              <a:pPr defTabSz="914400"/>
              <a:t>‹Nº›</a:t>
            </a:fld>
            <a:endParaRPr lang="es-ES">
              <a:solidFill>
                <a:prstClr val="black">
                  <a:tint val="75000"/>
                </a:prstClr>
              </a:solidFill>
            </a:endParaRPr>
          </a:p>
        </p:txBody>
      </p:sp>
    </p:spTree>
    <p:extLst>
      <p:ext uri="{BB962C8B-B14F-4D97-AF65-F5344CB8AC3E}">
        <p14:creationId xmlns:p14="http://schemas.microsoft.com/office/powerpoint/2010/main" val="2049270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27398" y="609600"/>
            <a:ext cx="8048624"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27398" y="4404596"/>
            <a:ext cx="2596133"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927398" y="2666998"/>
            <a:ext cx="2596133"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927398" y="4980860"/>
            <a:ext cx="2596133"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647356" y="4404596"/>
            <a:ext cx="2600325"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647356" y="2666998"/>
            <a:ext cx="259913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3646170" y="4980857"/>
            <a:ext cx="2600325"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6380212" y="4404595"/>
            <a:ext cx="2592477"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6380110" y="2666998"/>
            <a:ext cx="2595913"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6380109" y="4980856"/>
            <a:ext cx="2595912"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pPr defTabSz="914400"/>
            <a:fld id="{7A847CFC-816F-41D0-AAC0-9BF4FEBC753E}" type="datetimeFigureOut">
              <a:rPr lang="es-ES" smtClean="0">
                <a:solidFill>
                  <a:prstClr val="black">
                    <a:tint val="75000"/>
                  </a:prstClr>
                </a:solidFill>
              </a:rPr>
              <a:pPr defTabSz="914400"/>
              <a:t>17/09/2017</a:t>
            </a:fld>
            <a:endParaRPr lang="es-ES">
              <a:solidFill>
                <a:prstClr val="black">
                  <a:tint val="75000"/>
                </a:prstClr>
              </a:solidFill>
            </a:endParaRPr>
          </a:p>
        </p:txBody>
      </p:sp>
      <p:sp>
        <p:nvSpPr>
          <p:cNvPr id="4" name="Footer Placeholder 3"/>
          <p:cNvSpPr>
            <a:spLocks noGrp="1"/>
          </p:cNvSpPr>
          <p:nvPr>
            <p:ph type="ftr" sz="quarter" idx="11"/>
          </p:nvPr>
        </p:nvSpPr>
        <p:spPr/>
        <p:txBody>
          <a:bodyPr/>
          <a:lstStyle>
            <a:lvl1pPr>
              <a:defRPr cap="all" baseline="0"/>
            </a:lvl1pPr>
          </a:lstStyle>
          <a:p>
            <a:pPr defTabSz="914400"/>
            <a:endParaRPr lang="es-E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914400"/>
            <a:fld id="{132FADFE-3B8F-471C-ABF0-DBC7717ECBBC}" type="slidenum">
              <a:rPr lang="es-ES" smtClean="0">
                <a:solidFill>
                  <a:prstClr val="black">
                    <a:tint val="75000"/>
                  </a:prstClr>
                </a:solidFill>
              </a:rPr>
              <a:pPr defTabSz="914400"/>
              <a:t>‹Nº›</a:t>
            </a:fld>
            <a:endParaRPr lang="es-ES">
              <a:solidFill>
                <a:prstClr val="black">
                  <a:tint val="75000"/>
                </a:prstClr>
              </a:solidFill>
            </a:endParaRPr>
          </a:p>
        </p:txBody>
      </p:sp>
    </p:spTree>
    <p:extLst>
      <p:ext uri="{BB962C8B-B14F-4D97-AF65-F5344CB8AC3E}">
        <p14:creationId xmlns:p14="http://schemas.microsoft.com/office/powerpoint/2010/main" val="3886938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solidFill>
                  <a:prstClr val="black">
                    <a:tint val="75000"/>
                  </a:prstClr>
                </a:solidFill>
              </a:rPr>
              <a:pPr/>
              <a:t>17/09/2017</a:t>
            </a:fld>
            <a:endParaRPr lang="es-ES">
              <a:solidFill>
                <a:prstClr val="black">
                  <a:tint val="75000"/>
                </a:prstClr>
              </a:solidFill>
            </a:endParaRPr>
          </a:p>
        </p:txBody>
      </p:sp>
      <p:sp>
        <p:nvSpPr>
          <p:cNvPr id="5" name="Footer Placeholder 4"/>
          <p:cNvSpPr>
            <a:spLocks noGrp="1"/>
          </p:cNvSpPr>
          <p:nvPr>
            <p:ph type="ftr" sz="quarter" idx="11"/>
          </p:nvPr>
        </p:nvSpPr>
        <p:spPr/>
        <p:txBody>
          <a:bodyPr/>
          <a:lstStyle/>
          <a:p>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70230390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46951" y="609601"/>
            <a:ext cx="162907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27396" y="609601"/>
            <a:ext cx="629573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solidFill>
                  <a:prstClr val="black">
                    <a:tint val="75000"/>
                  </a:prstClr>
                </a:solidFill>
              </a:rPr>
              <a:pPr/>
              <a:t>17/09/2017</a:t>
            </a:fld>
            <a:endParaRPr lang="es-ES">
              <a:solidFill>
                <a:prstClr val="black">
                  <a:tint val="75000"/>
                </a:prstClr>
              </a:solidFill>
            </a:endParaRPr>
          </a:p>
        </p:txBody>
      </p:sp>
      <p:sp>
        <p:nvSpPr>
          <p:cNvPr id="5" name="Footer Placeholder 4"/>
          <p:cNvSpPr>
            <a:spLocks noGrp="1"/>
          </p:cNvSpPr>
          <p:nvPr>
            <p:ph type="ftr" sz="quarter" idx="11"/>
          </p:nvPr>
        </p:nvSpPr>
        <p:spPr/>
        <p:txBody>
          <a:bodyPr/>
          <a:lstStyle/>
          <a:p>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12984319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7" name="Title 1"/>
          <p:cNvSpPr>
            <a:spLocks noGrp="1"/>
          </p:cNvSpPr>
          <p:nvPr>
            <p:ph type="title"/>
          </p:nvPr>
        </p:nvSpPr>
        <p:spPr>
          <a:xfrm>
            <a:off x="927399" y="618518"/>
            <a:ext cx="8048624" cy="1478570"/>
          </a:xfrm>
        </p:spPr>
        <p:txBody>
          <a:bodyPr/>
          <a:lstStyle/>
          <a:p>
            <a:r>
              <a:rPr lang="es-ES" smtClean="0"/>
              <a:t>Haga clic para modificar el estilo de título del patrón</a:t>
            </a:r>
            <a:endParaRPr lang="en-US" dirty="0"/>
          </a:p>
        </p:txBody>
      </p:sp>
      <p:sp>
        <p:nvSpPr>
          <p:cNvPr id="48" name="Content Placeholder 2"/>
          <p:cNvSpPr>
            <a:spLocks noGrp="1"/>
          </p:cNvSpPr>
          <p:nvPr>
            <p:ph idx="1"/>
          </p:nvPr>
        </p:nvSpPr>
        <p:spPr>
          <a:xfrm>
            <a:off x="927399" y="2249487"/>
            <a:ext cx="8048624"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9" name="Date Placeholder 3"/>
          <p:cNvSpPr>
            <a:spLocks noGrp="1"/>
          </p:cNvSpPr>
          <p:nvPr>
            <p:ph type="dt" sz="half" idx="10"/>
          </p:nvPr>
        </p:nvSpPr>
        <p:spPr>
          <a:xfrm>
            <a:off x="6058749" y="5883278"/>
            <a:ext cx="2228850" cy="365125"/>
          </a:xfrm>
        </p:spPr>
        <p:txBody>
          <a:bodyPr/>
          <a:lstStyle/>
          <a:p>
            <a:fld id="{7A847CFC-816F-41D0-AAC0-9BF4FEBC753E}" type="datetimeFigureOut">
              <a:rPr lang="es-ES" smtClean="0">
                <a:solidFill>
                  <a:prstClr val="black">
                    <a:tint val="75000"/>
                  </a:prstClr>
                </a:solidFill>
              </a:rPr>
              <a:pPr/>
              <a:t>17/09/2017</a:t>
            </a:fld>
            <a:endParaRPr lang="es-ES">
              <a:solidFill>
                <a:prstClr val="black">
                  <a:tint val="75000"/>
                </a:prstClr>
              </a:solidFill>
            </a:endParaRPr>
          </a:p>
        </p:txBody>
      </p:sp>
      <p:sp>
        <p:nvSpPr>
          <p:cNvPr id="50" name="Footer Placeholder 4"/>
          <p:cNvSpPr>
            <a:spLocks noGrp="1"/>
          </p:cNvSpPr>
          <p:nvPr>
            <p:ph type="ftr" sz="quarter" idx="11"/>
          </p:nvPr>
        </p:nvSpPr>
        <p:spPr>
          <a:xfrm>
            <a:off x="927397" y="5883277"/>
            <a:ext cx="5069439" cy="365125"/>
          </a:xfrm>
        </p:spPr>
        <p:txBody>
          <a:bodyPr/>
          <a:lstStyle/>
          <a:p>
            <a:endParaRPr lang="es-ES">
              <a:solidFill>
                <a:prstClr val="black">
                  <a:tint val="75000"/>
                </a:prstClr>
              </a:solidFill>
            </a:endParaRPr>
          </a:p>
        </p:txBody>
      </p:sp>
      <p:sp>
        <p:nvSpPr>
          <p:cNvPr id="51" name="Slide Number Placeholder 5"/>
          <p:cNvSpPr>
            <a:spLocks noGrp="1"/>
          </p:cNvSpPr>
          <p:nvPr>
            <p:ph type="sldNum" sz="quarter" idx="12"/>
          </p:nvPr>
        </p:nvSpPr>
        <p:spPr>
          <a:xfrm>
            <a:off x="8349512" y="5883276"/>
            <a:ext cx="626510" cy="365125"/>
          </a:xfrm>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48012256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27396" y="1419228"/>
            <a:ext cx="8048625"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27396" y="4424362"/>
            <a:ext cx="8048625"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solidFill>
                  <a:prstClr val="black">
                    <a:tint val="75000"/>
                  </a:prstClr>
                </a:solidFill>
              </a:rPr>
              <a:pPr/>
              <a:t>17/09/2017</a:t>
            </a:fld>
            <a:endParaRPr lang="es-ES">
              <a:solidFill>
                <a:prstClr val="black">
                  <a:tint val="75000"/>
                </a:prstClr>
              </a:solidFill>
            </a:endParaRPr>
          </a:p>
        </p:txBody>
      </p:sp>
      <p:sp>
        <p:nvSpPr>
          <p:cNvPr id="5" name="Footer Placeholder 4"/>
          <p:cNvSpPr>
            <a:spLocks noGrp="1"/>
          </p:cNvSpPr>
          <p:nvPr>
            <p:ph type="ftr" sz="quarter" idx="11"/>
          </p:nvPr>
        </p:nvSpPr>
        <p:spPr/>
        <p:txBody>
          <a:bodyPr/>
          <a:lstStyle/>
          <a:p>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40517170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27396" y="2249486"/>
            <a:ext cx="396369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14913" y="2249486"/>
            <a:ext cx="396110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solidFill>
                  <a:prstClr val="black">
                    <a:tint val="75000"/>
                  </a:prstClr>
                </a:solidFill>
              </a:rPr>
              <a:pPr/>
              <a:t>17/09/2017</a:t>
            </a:fld>
            <a:endParaRPr lang="es-ES">
              <a:solidFill>
                <a:prstClr val="black">
                  <a:tint val="75000"/>
                </a:prstClr>
              </a:solidFill>
            </a:endParaRPr>
          </a:p>
        </p:txBody>
      </p:sp>
      <p:sp>
        <p:nvSpPr>
          <p:cNvPr id="6" name="Footer Placeholder 5"/>
          <p:cNvSpPr>
            <a:spLocks noGrp="1"/>
          </p:cNvSpPr>
          <p:nvPr>
            <p:ph type="ftr" sz="quarter" idx="11"/>
          </p:nvPr>
        </p:nvSpPr>
        <p:spPr/>
        <p:txBody>
          <a:bodyPr/>
          <a:lstStyle/>
          <a:p>
            <a:endParaRPr lang="es-ES">
              <a:solidFill>
                <a:prstClr val="black">
                  <a:tint val="75000"/>
                </a:prstClr>
              </a:solidFill>
            </a:endParaRPr>
          </a:p>
        </p:txBody>
      </p:sp>
      <p:sp>
        <p:nvSpPr>
          <p:cNvPr id="7" name="Slide Number Placeholder 6"/>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5978771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27396" y="619128"/>
            <a:ext cx="8048625"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68811" y="2249486"/>
            <a:ext cx="3722278"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27397" y="3073399"/>
            <a:ext cx="3963692"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256325" y="2249485"/>
            <a:ext cx="371969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14912" y="3073399"/>
            <a:ext cx="3961109"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solidFill>
                  <a:prstClr val="black">
                    <a:tint val="75000"/>
                  </a:prstClr>
                </a:solidFill>
              </a:rPr>
              <a:pPr/>
              <a:t>17/09/2017</a:t>
            </a:fld>
            <a:endParaRPr lang="es-ES">
              <a:solidFill>
                <a:prstClr val="black">
                  <a:tint val="75000"/>
                </a:prstClr>
              </a:solidFill>
            </a:endParaRPr>
          </a:p>
        </p:txBody>
      </p:sp>
      <p:sp>
        <p:nvSpPr>
          <p:cNvPr id="8" name="Footer Placeholder 7"/>
          <p:cNvSpPr>
            <a:spLocks noGrp="1"/>
          </p:cNvSpPr>
          <p:nvPr>
            <p:ph type="ftr" sz="quarter" idx="11"/>
          </p:nvPr>
        </p:nvSpPr>
        <p:spPr/>
        <p:txBody>
          <a:bodyPr/>
          <a:lstStyle/>
          <a:p>
            <a:endParaRPr lang="es-ES">
              <a:solidFill>
                <a:prstClr val="black">
                  <a:tint val="75000"/>
                </a:prstClr>
              </a:solidFill>
            </a:endParaRPr>
          </a:p>
        </p:txBody>
      </p:sp>
      <p:sp>
        <p:nvSpPr>
          <p:cNvPr id="9" name="Slide Number Placeholder 8"/>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76734313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defTabSz="914400"/>
            <a:fld id="{7A847CFC-816F-41D0-AAC0-9BF4FEBC753E}" type="datetimeFigureOut">
              <a:rPr lang="es-ES" smtClean="0">
                <a:solidFill>
                  <a:prstClr val="black">
                    <a:tint val="75000"/>
                  </a:prstClr>
                </a:solidFill>
              </a:rPr>
              <a:pPr defTabSz="914400"/>
              <a:t>17/09/2017</a:t>
            </a:fld>
            <a:endParaRPr lang="es-ES">
              <a:solidFill>
                <a:prstClr val="black">
                  <a:tint val="75000"/>
                </a:prstClr>
              </a:solidFill>
            </a:endParaRPr>
          </a:p>
        </p:txBody>
      </p:sp>
      <p:sp>
        <p:nvSpPr>
          <p:cNvPr id="4" name="Footer Placeholder 3"/>
          <p:cNvSpPr>
            <a:spLocks noGrp="1"/>
          </p:cNvSpPr>
          <p:nvPr>
            <p:ph type="ftr" sz="quarter" idx="11"/>
          </p:nvPr>
        </p:nvSpPr>
        <p:spPr/>
        <p:txBody>
          <a:bodyPr/>
          <a:lstStyle/>
          <a:p>
            <a:pPr defTabSz="914400"/>
            <a:endParaRPr lang="es-E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914400"/>
            <a:fld id="{132FADFE-3B8F-471C-ABF0-DBC7717ECBBC}" type="slidenum">
              <a:rPr lang="es-ES" smtClean="0">
                <a:solidFill>
                  <a:prstClr val="black">
                    <a:tint val="75000"/>
                  </a:prstClr>
                </a:solidFill>
              </a:rPr>
              <a:pPr defTabSz="914400"/>
              <a:t>‹Nº›</a:t>
            </a:fld>
            <a:endParaRPr lang="es-ES">
              <a:solidFill>
                <a:prstClr val="black">
                  <a:tint val="75000"/>
                </a:prstClr>
              </a:solidFill>
            </a:endParaRPr>
          </a:p>
        </p:txBody>
      </p:sp>
    </p:spTree>
    <p:extLst>
      <p:ext uri="{BB962C8B-B14F-4D97-AF65-F5344CB8AC3E}">
        <p14:creationId xmlns:p14="http://schemas.microsoft.com/office/powerpoint/2010/main" val="41238471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solidFill>
                  <a:prstClr val="black">
                    <a:tint val="75000"/>
                  </a:prstClr>
                </a:solidFill>
              </a:rPr>
              <a:pPr/>
              <a:t>17/09/2017</a:t>
            </a:fld>
            <a:endParaRPr lang="es-ES">
              <a:solidFill>
                <a:prstClr val="black">
                  <a:tint val="75000"/>
                </a:prstClr>
              </a:solidFill>
            </a:endParaRPr>
          </a:p>
        </p:txBody>
      </p:sp>
      <p:sp>
        <p:nvSpPr>
          <p:cNvPr id="3" name="Footer Placeholder 2"/>
          <p:cNvSpPr>
            <a:spLocks noGrp="1"/>
          </p:cNvSpPr>
          <p:nvPr>
            <p:ph type="ftr" sz="quarter" idx="11"/>
          </p:nvPr>
        </p:nvSpPr>
        <p:spPr/>
        <p:txBody>
          <a:bodyPr/>
          <a:lstStyle/>
          <a:p>
            <a:endParaRPr lang="es-ES">
              <a:solidFill>
                <a:prstClr val="black">
                  <a:tint val="75000"/>
                </a:prstClr>
              </a:solidFill>
            </a:endParaRPr>
          </a:p>
        </p:txBody>
      </p:sp>
      <p:sp>
        <p:nvSpPr>
          <p:cNvPr id="4" name="Slide Number Placeholder 3"/>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4125523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31698" y="609601"/>
            <a:ext cx="3133030"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189413" y="592666"/>
            <a:ext cx="4786608"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31698" y="2249486"/>
            <a:ext cx="3133030"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solidFill>
                  <a:prstClr val="black">
                    <a:tint val="75000"/>
                  </a:prstClr>
                </a:solidFill>
              </a:rPr>
              <a:pPr/>
              <a:t>17/09/2017</a:t>
            </a:fld>
            <a:endParaRPr lang="es-ES">
              <a:solidFill>
                <a:prstClr val="black">
                  <a:tint val="75000"/>
                </a:prstClr>
              </a:solidFill>
            </a:endParaRPr>
          </a:p>
        </p:txBody>
      </p:sp>
      <p:sp>
        <p:nvSpPr>
          <p:cNvPr id="6" name="Footer Placeholder 5"/>
          <p:cNvSpPr>
            <a:spLocks noGrp="1"/>
          </p:cNvSpPr>
          <p:nvPr>
            <p:ph type="ftr" sz="quarter" idx="11"/>
          </p:nvPr>
        </p:nvSpPr>
        <p:spPr/>
        <p:txBody>
          <a:bodyPr/>
          <a:lstStyle/>
          <a:p>
            <a:endParaRPr lang="es-ES">
              <a:solidFill>
                <a:prstClr val="black">
                  <a:tint val="75000"/>
                </a:prstClr>
              </a:solidFill>
            </a:endParaRPr>
          </a:p>
        </p:txBody>
      </p:sp>
      <p:sp>
        <p:nvSpPr>
          <p:cNvPr id="7" name="Slide Number Placeholder 6"/>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99449191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27400" y="609600"/>
            <a:ext cx="4066792"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235606" y="609600"/>
            <a:ext cx="3740417"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927397" y="2249486"/>
            <a:ext cx="406679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solidFill>
                  <a:prstClr val="black">
                    <a:tint val="75000"/>
                  </a:prstClr>
                </a:solidFill>
              </a:rPr>
              <a:pPr/>
              <a:t>17/09/2017</a:t>
            </a:fld>
            <a:endParaRPr lang="es-ES">
              <a:solidFill>
                <a:prstClr val="black">
                  <a:tint val="75000"/>
                </a:prstClr>
              </a:solidFill>
            </a:endParaRPr>
          </a:p>
        </p:txBody>
      </p:sp>
      <p:sp>
        <p:nvSpPr>
          <p:cNvPr id="6" name="Footer Placeholder 5"/>
          <p:cNvSpPr>
            <a:spLocks noGrp="1"/>
          </p:cNvSpPr>
          <p:nvPr>
            <p:ph type="ftr" sz="quarter" idx="11"/>
          </p:nvPr>
        </p:nvSpPr>
        <p:spPr/>
        <p:txBody>
          <a:bodyPr/>
          <a:lstStyle/>
          <a:p>
            <a:endParaRPr lang="es-ES">
              <a:solidFill>
                <a:prstClr val="black">
                  <a:tint val="75000"/>
                </a:prstClr>
              </a:solidFill>
            </a:endParaRPr>
          </a:p>
        </p:txBody>
      </p:sp>
      <p:sp>
        <p:nvSpPr>
          <p:cNvPr id="7" name="Slide Number Placeholder 6"/>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80472490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906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5479" y="1"/>
            <a:ext cx="9795255"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927399" y="618518"/>
            <a:ext cx="8048624"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927399" y="2249487"/>
            <a:ext cx="8048624"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058749" y="5883278"/>
            <a:ext cx="222885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defTabSz="914400"/>
            <a:fld id="{7A847CFC-816F-41D0-AAC0-9BF4FEBC753E}" type="datetimeFigureOut">
              <a:rPr lang="es-ES" smtClean="0">
                <a:solidFill>
                  <a:prstClr val="black">
                    <a:tint val="75000"/>
                  </a:prstClr>
                </a:solidFill>
              </a:rPr>
              <a:pPr defTabSz="914400"/>
              <a:t>17/09/2017</a:t>
            </a:fld>
            <a:endParaRPr lang="es-ES">
              <a:solidFill>
                <a:prstClr val="black">
                  <a:tint val="75000"/>
                </a:prstClr>
              </a:solidFill>
            </a:endParaRPr>
          </a:p>
        </p:txBody>
      </p:sp>
      <p:sp>
        <p:nvSpPr>
          <p:cNvPr id="5" name="Footer Placeholder 4"/>
          <p:cNvSpPr>
            <a:spLocks noGrp="1"/>
          </p:cNvSpPr>
          <p:nvPr>
            <p:ph type="ftr" sz="quarter" idx="3"/>
          </p:nvPr>
        </p:nvSpPr>
        <p:spPr>
          <a:xfrm>
            <a:off x="927397" y="5883277"/>
            <a:ext cx="5069439"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defTabSz="914400"/>
            <a:endParaRPr lang="es-ES">
              <a:solidFill>
                <a:prstClr val="black">
                  <a:tint val="75000"/>
                </a:prstClr>
              </a:solidFill>
            </a:endParaRPr>
          </a:p>
        </p:txBody>
      </p:sp>
      <p:sp>
        <p:nvSpPr>
          <p:cNvPr id="6" name="Slide Number Placeholder 5"/>
          <p:cNvSpPr>
            <a:spLocks noGrp="1"/>
          </p:cNvSpPr>
          <p:nvPr>
            <p:ph type="sldNum" sz="quarter" idx="4"/>
          </p:nvPr>
        </p:nvSpPr>
        <p:spPr>
          <a:xfrm>
            <a:off x="8349512" y="5883276"/>
            <a:ext cx="6265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defTabSz="914400"/>
            <a:fld id="{132FADFE-3B8F-471C-ABF0-DBC7717ECBBC}" type="slidenum">
              <a:rPr lang="es-ES" smtClean="0">
                <a:solidFill>
                  <a:prstClr val="black">
                    <a:tint val="75000"/>
                  </a:prstClr>
                </a:solidFill>
              </a:rPr>
              <a:pPr defTabSz="914400"/>
              <a:t>‹Nº›</a:t>
            </a:fld>
            <a:endParaRPr lang="es-ES">
              <a:solidFill>
                <a:prstClr val="black">
                  <a:tint val="75000"/>
                </a:prstClr>
              </a:solidFill>
            </a:endParaRPr>
          </a:p>
        </p:txBody>
      </p:sp>
    </p:spTree>
    <p:extLst>
      <p:ext uri="{BB962C8B-B14F-4D97-AF65-F5344CB8AC3E}">
        <p14:creationId xmlns:p14="http://schemas.microsoft.com/office/powerpoint/2010/main" val="2361349280"/>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288342" y="777081"/>
            <a:ext cx="4156202" cy="646331"/>
          </a:xfrm>
          <a:prstGeom prst="rect">
            <a:avLst/>
          </a:prstGeom>
          <a:noFill/>
        </p:spPr>
        <p:txBody>
          <a:bodyPr wrap="none" rtlCol="0">
            <a:spAutoFit/>
          </a:bodyPr>
          <a:lstStyle/>
          <a:p>
            <a:r>
              <a:rPr lang="es-PE" sz="3600" b="1" dirty="0" smtClean="0">
                <a:latin typeface="Calibri" panose="020F0502020204030204" pitchFamily="34" charset="0"/>
                <a:cs typeface="Calibri" panose="020F0502020204030204" pitchFamily="34" charset="0"/>
              </a:rPr>
              <a:t>PRUEBAS UNITARIAS</a:t>
            </a:r>
            <a:endParaRPr lang="es-CR" sz="3600" b="1" dirty="0">
              <a:latin typeface="Calibri" panose="020F0502020204030204" pitchFamily="34" charset="0"/>
              <a:cs typeface="Calibri" panose="020F0502020204030204" pitchFamily="34" charset="0"/>
            </a:endParaRPr>
          </a:p>
        </p:txBody>
      </p:sp>
      <p:sp>
        <p:nvSpPr>
          <p:cNvPr id="5" name="CuadroTexto 4"/>
          <p:cNvSpPr txBox="1"/>
          <p:nvPr/>
        </p:nvSpPr>
        <p:spPr>
          <a:xfrm>
            <a:off x="545910" y="2279176"/>
            <a:ext cx="3820533" cy="1938992"/>
          </a:xfrm>
          <a:prstGeom prst="rect">
            <a:avLst/>
          </a:prstGeom>
          <a:noFill/>
        </p:spPr>
        <p:txBody>
          <a:bodyPr wrap="none" rtlCol="0">
            <a:spAutoFit/>
          </a:bodyPr>
          <a:lstStyle/>
          <a:p>
            <a:r>
              <a:rPr lang="es-PE" sz="2400" b="1" dirty="0" smtClean="0"/>
              <a:t>INTEGRANTES:</a:t>
            </a:r>
          </a:p>
          <a:p>
            <a:r>
              <a:rPr lang="es-PE" sz="2400" dirty="0" smtClean="0"/>
              <a:t>Alcantara Cusco Ernesto</a:t>
            </a:r>
          </a:p>
          <a:p>
            <a:r>
              <a:rPr lang="es-CR" sz="2400" dirty="0"/>
              <a:t>Bogatich Huaranga Jheyckoff </a:t>
            </a:r>
            <a:endParaRPr lang="es-CR" sz="2400" dirty="0" smtClean="0"/>
          </a:p>
          <a:p>
            <a:r>
              <a:rPr lang="es-PE" sz="2400" dirty="0" smtClean="0"/>
              <a:t>Chino Rojas Diego</a:t>
            </a:r>
          </a:p>
          <a:p>
            <a:r>
              <a:rPr lang="es-PE" sz="2400" dirty="0" smtClean="0"/>
              <a:t>Jara Acuña Alessandro</a:t>
            </a:r>
            <a:endParaRPr lang="es-CR" sz="2400" dirty="0"/>
          </a:p>
        </p:txBody>
      </p:sp>
      <p:sp>
        <p:nvSpPr>
          <p:cNvPr id="6" name="CuadroTexto 5"/>
          <p:cNvSpPr txBox="1"/>
          <p:nvPr/>
        </p:nvSpPr>
        <p:spPr>
          <a:xfrm>
            <a:off x="696036" y="4237209"/>
            <a:ext cx="796500" cy="369332"/>
          </a:xfrm>
          <a:prstGeom prst="rect">
            <a:avLst/>
          </a:prstGeom>
          <a:noFill/>
        </p:spPr>
        <p:txBody>
          <a:bodyPr wrap="none" rtlCol="0">
            <a:spAutoFit/>
          </a:bodyPr>
          <a:lstStyle/>
          <a:p>
            <a:r>
              <a:rPr lang="es-PE" dirty="0" smtClean="0"/>
              <a:t>Tutor: </a:t>
            </a:r>
            <a:endParaRPr lang="es-CR" dirty="0"/>
          </a:p>
        </p:txBody>
      </p:sp>
      <p:pic>
        <p:nvPicPr>
          <p:cNvPr id="8" name="Imagen 7"/>
          <p:cNvPicPr>
            <a:picLocks noChangeAspect="1"/>
          </p:cNvPicPr>
          <p:nvPr/>
        </p:nvPicPr>
        <p:blipFill>
          <a:blip r:embed="rId3"/>
          <a:stretch>
            <a:fillRect/>
          </a:stretch>
        </p:blipFill>
        <p:spPr>
          <a:xfrm>
            <a:off x="4757153" y="2095294"/>
            <a:ext cx="4713665" cy="2673422"/>
          </a:xfrm>
          <a:prstGeom prst="rect">
            <a:avLst/>
          </a:prstGeom>
        </p:spPr>
      </p:pic>
      <p:pic>
        <p:nvPicPr>
          <p:cNvPr id="1028" name="Picture 4" descr="I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70" y="0"/>
            <a:ext cx="1423412" cy="14234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UC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3986" y="6126057"/>
            <a:ext cx="2782544" cy="73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83064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42735" y="4803227"/>
            <a:ext cx="8457956" cy="1384995"/>
          </a:xfrm>
          <a:prstGeom prst="rect">
            <a:avLst/>
          </a:prstGeom>
          <a:noFill/>
        </p:spPr>
        <p:txBody>
          <a:bodyPr wrap="square" rtlCol="0">
            <a:spAutoFit/>
          </a:bodyPr>
          <a:lstStyle/>
          <a:p>
            <a:pPr algn="just"/>
            <a:r>
              <a:rPr lang="es-CR" sz="2000" dirty="0"/>
              <a:t>Las pruebas unitarias </a:t>
            </a:r>
            <a:r>
              <a:rPr lang="es-CR" sz="2000" dirty="0" smtClean="0"/>
              <a:t>se definan </a:t>
            </a:r>
            <a:r>
              <a:rPr lang="es-CR" sz="2000" dirty="0"/>
              <a:t>como la forma correcta de probar el </a:t>
            </a:r>
            <a:r>
              <a:rPr lang="es-CR" sz="2000" dirty="0" smtClean="0"/>
              <a:t>funcionamiento </a:t>
            </a:r>
            <a:r>
              <a:rPr lang="es-CR" sz="2000" dirty="0" smtClean="0"/>
              <a:t>de </a:t>
            </a:r>
            <a:r>
              <a:rPr lang="es-CR" sz="2000" dirty="0"/>
              <a:t>un modelo de </a:t>
            </a:r>
            <a:r>
              <a:rPr lang="es-CR" sz="2000" dirty="0" smtClean="0"/>
              <a:t>código .</a:t>
            </a:r>
            <a:r>
              <a:rPr lang="es-CR" sz="2000" dirty="0"/>
              <a:t>Esto nos ayuda para asegurar </a:t>
            </a:r>
            <a:r>
              <a:rPr lang="es-CR" sz="2000" dirty="0" smtClean="0"/>
              <a:t>que</a:t>
            </a:r>
            <a:r>
              <a:rPr lang="es-CR" sz="2000" dirty="0" smtClean="0"/>
              <a:t> </a:t>
            </a:r>
            <a:r>
              <a:rPr lang="es-CR" sz="2000" dirty="0" smtClean="0"/>
              <a:t>Cada línea </a:t>
            </a:r>
            <a:r>
              <a:rPr lang="es-CR" sz="2000" dirty="0"/>
              <a:t>de </a:t>
            </a:r>
            <a:r>
              <a:rPr lang="es-CR" sz="2000" dirty="0" smtClean="0"/>
              <a:t>código este funcionando </a:t>
            </a:r>
            <a:r>
              <a:rPr lang="es-CR" sz="2000" dirty="0"/>
              <a:t>correctamente por separado</a:t>
            </a:r>
            <a:r>
              <a:rPr lang="es-CR" sz="2400" dirty="0"/>
              <a:t>.</a:t>
            </a:r>
          </a:p>
        </p:txBody>
      </p:sp>
      <p:sp>
        <p:nvSpPr>
          <p:cNvPr id="3" name="CuadroTexto 2"/>
          <p:cNvSpPr txBox="1"/>
          <p:nvPr/>
        </p:nvSpPr>
        <p:spPr>
          <a:xfrm>
            <a:off x="842735" y="1248752"/>
            <a:ext cx="8003036" cy="3231654"/>
          </a:xfrm>
          <a:prstGeom prst="rect">
            <a:avLst/>
          </a:prstGeom>
          <a:noFill/>
        </p:spPr>
        <p:txBody>
          <a:bodyPr wrap="square" rtlCol="0">
            <a:spAutoFit/>
          </a:bodyPr>
          <a:lstStyle/>
          <a:p>
            <a:r>
              <a:rPr lang="es-PE" sz="2000" dirty="0"/>
              <a:t>Junit es un conjunto de clases Java que nos ayuda a preparar , documentar </a:t>
            </a:r>
            <a:endParaRPr lang="es-PE" sz="2000" dirty="0" smtClean="0"/>
          </a:p>
          <a:p>
            <a:r>
              <a:rPr lang="es-PE" sz="2000" dirty="0" smtClean="0"/>
              <a:t>y ejecutar </a:t>
            </a:r>
            <a:r>
              <a:rPr lang="es-PE" sz="2000" dirty="0"/>
              <a:t>las </a:t>
            </a:r>
            <a:r>
              <a:rPr lang="es-PE" sz="2000" dirty="0" smtClean="0"/>
              <a:t>baterías de </a:t>
            </a:r>
            <a:r>
              <a:rPr lang="es-PE" sz="2000" dirty="0"/>
              <a:t>pruebas que consideramos adecuado realizar. </a:t>
            </a:r>
            <a:endParaRPr lang="es-CR" sz="2000" dirty="0"/>
          </a:p>
          <a:p>
            <a:r>
              <a:rPr lang="es-PE" sz="2000" dirty="0"/>
              <a:t>Adicional a eso , se pueden programar para que dichas pruebas se </a:t>
            </a:r>
            <a:r>
              <a:rPr lang="es-PE" sz="2000" dirty="0" smtClean="0"/>
              <a:t>hagan</a:t>
            </a:r>
          </a:p>
          <a:p>
            <a:r>
              <a:rPr lang="es-PE" sz="2000" dirty="0" smtClean="0"/>
              <a:t>cada </a:t>
            </a:r>
            <a:r>
              <a:rPr lang="es-PE" sz="2000" dirty="0"/>
              <a:t>vez que vayamos </a:t>
            </a:r>
            <a:r>
              <a:rPr lang="es-PE" sz="2000" dirty="0" smtClean="0"/>
              <a:t>a </a:t>
            </a:r>
            <a:r>
              <a:rPr lang="es-PE" sz="2000" dirty="0"/>
              <a:t>compilar una clase para que no afecte a nuestra </a:t>
            </a:r>
            <a:endParaRPr lang="es-PE" sz="2000" dirty="0" smtClean="0"/>
          </a:p>
          <a:p>
            <a:r>
              <a:rPr lang="es-PE" sz="2000" dirty="0" smtClean="0"/>
              <a:t>aplicación </a:t>
            </a:r>
            <a:r>
              <a:rPr lang="es-PE" sz="2000" dirty="0"/>
              <a:t>y que nuestra clase siga funcionando.</a:t>
            </a:r>
            <a:endParaRPr lang="es-CR" sz="2000" dirty="0"/>
          </a:p>
          <a:p>
            <a:endParaRPr lang="es-CR" sz="2400" dirty="0"/>
          </a:p>
        </p:txBody>
      </p:sp>
      <p:sp>
        <p:nvSpPr>
          <p:cNvPr id="5" name="CuadroTexto 4"/>
          <p:cNvSpPr txBox="1"/>
          <p:nvPr/>
        </p:nvSpPr>
        <p:spPr>
          <a:xfrm>
            <a:off x="1504886" y="311957"/>
            <a:ext cx="2650084" cy="584775"/>
          </a:xfrm>
          <a:prstGeom prst="rect">
            <a:avLst/>
          </a:prstGeom>
          <a:noFill/>
        </p:spPr>
        <p:txBody>
          <a:bodyPr wrap="none" rtlCol="0">
            <a:spAutoFit/>
          </a:bodyPr>
          <a:lstStyle/>
          <a:p>
            <a:r>
              <a:rPr lang="es-PE" sz="3200" b="1" dirty="0" smtClean="0"/>
              <a:t>¿Qué es Junit?</a:t>
            </a:r>
            <a:endParaRPr lang="es-CR" sz="3200" b="1" dirty="0"/>
          </a:p>
        </p:txBody>
      </p:sp>
      <p:sp>
        <p:nvSpPr>
          <p:cNvPr id="6" name="CuadroTexto 5"/>
          <p:cNvSpPr txBox="1"/>
          <p:nvPr/>
        </p:nvSpPr>
        <p:spPr>
          <a:xfrm>
            <a:off x="710033" y="3983877"/>
            <a:ext cx="4918013" cy="523220"/>
          </a:xfrm>
          <a:prstGeom prst="rect">
            <a:avLst/>
          </a:prstGeom>
          <a:noFill/>
        </p:spPr>
        <p:txBody>
          <a:bodyPr wrap="none" rtlCol="0">
            <a:spAutoFit/>
          </a:bodyPr>
          <a:lstStyle/>
          <a:p>
            <a:r>
              <a:rPr lang="es-PE" sz="2800" b="1" dirty="0" smtClean="0"/>
              <a:t>¿Qué son las pruebas unitarias?</a:t>
            </a:r>
            <a:endParaRPr lang="es-CR" sz="2800" b="1" dirty="0"/>
          </a:p>
        </p:txBody>
      </p:sp>
      <p:pic>
        <p:nvPicPr>
          <p:cNvPr id="7" name="Picture 6" descr="Resultado de imagen para UC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986" y="6126057"/>
            <a:ext cx="2782544" cy="7319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70" y="0"/>
            <a:ext cx="1208690" cy="120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76031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3671" y="3109592"/>
            <a:ext cx="1925014" cy="369332"/>
          </a:xfrm>
          <a:prstGeom prst="rect">
            <a:avLst/>
          </a:prstGeom>
          <a:noFill/>
        </p:spPr>
        <p:txBody>
          <a:bodyPr wrap="none" rtlCol="0">
            <a:spAutoFit/>
          </a:bodyPr>
          <a:lstStyle/>
          <a:p>
            <a:r>
              <a:rPr lang="es-PE" dirty="0" smtClean="0"/>
              <a:t>CARACTERISITICAS</a:t>
            </a:r>
            <a:endParaRPr lang="es-PE" dirty="0"/>
          </a:p>
        </p:txBody>
      </p:sp>
      <p:sp>
        <p:nvSpPr>
          <p:cNvPr id="7" name="Abrir llave 6"/>
          <p:cNvSpPr/>
          <p:nvPr/>
        </p:nvSpPr>
        <p:spPr>
          <a:xfrm>
            <a:off x="2131896" y="199697"/>
            <a:ext cx="1355835" cy="6274675"/>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8" name="CuadroTexto 7"/>
          <p:cNvSpPr txBox="1"/>
          <p:nvPr/>
        </p:nvSpPr>
        <p:spPr>
          <a:xfrm>
            <a:off x="2995036" y="415526"/>
            <a:ext cx="1828257" cy="400110"/>
          </a:xfrm>
          <a:prstGeom prst="rect">
            <a:avLst/>
          </a:prstGeom>
          <a:noFill/>
        </p:spPr>
        <p:txBody>
          <a:bodyPr wrap="none" rtlCol="0">
            <a:spAutoFit/>
          </a:bodyPr>
          <a:lstStyle/>
          <a:p>
            <a:r>
              <a:rPr lang="es-PE" sz="2000" dirty="0" smtClean="0">
                <a:latin typeface="Calibri" panose="020F0502020204030204" pitchFamily="34" charset="0"/>
                <a:cs typeface="Calibri" panose="020F0502020204030204" pitchFamily="34" charset="0"/>
              </a:rPr>
              <a:t>Automatizable :</a:t>
            </a:r>
            <a:endParaRPr lang="es-PE" sz="2000" dirty="0">
              <a:latin typeface="Calibri" panose="020F0502020204030204" pitchFamily="34" charset="0"/>
              <a:cs typeface="Calibri" panose="020F0502020204030204" pitchFamily="34" charset="0"/>
            </a:endParaRPr>
          </a:p>
        </p:txBody>
      </p:sp>
      <p:sp>
        <p:nvSpPr>
          <p:cNvPr id="9" name="CuadroTexto 8"/>
          <p:cNvSpPr txBox="1"/>
          <p:nvPr/>
        </p:nvSpPr>
        <p:spPr>
          <a:xfrm>
            <a:off x="3040696" y="1481532"/>
            <a:ext cx="1293111" cy="369332"/>
          </a:xfrm>
          <a:prstGeom prst="rect">
            <a:avLst/>
          </a:prstGeom>
          <a:noFill/>
        </p:spPr>
        <p:txBody>
          <a:bodyPr wrap="none" rtlCol="0">
            <a:spAutoFit/>
          </a:bodyPr>
          <a:lstStyle/>
          <a:p>
            <a:r>
              <a:rPr lang="es-PE" dirty="0" smtClean="0">
                <a:latin typeface="Calibri" panose="020F0502020204030204" pitchFamily="34" charset="0"/>
                <a:cs typeface="Calibri" panose="020F0502020204030204" pitchFamily="34" charset="0"/>
              </a:rPr>
              <a:t>Completas :</a:t>
            </a:r>
            <a:endParaRPr lang="es-PE" dirty="0">
              <a:latin typeface="Calibri" panose="020F0502020204030204" pitchFamily="34" charset="0"/>
              <a:cs typeface="Calibri" panose="020F0502020204030204" pitchFamily="34" charset="0"/>
            </a:endParaRPr>
          </a:p>
        </p:txBody>
      </p:sp>
      <p:sp>
        <p:nvSpPr>
          <p:cNvPr id="10" name="CuadroTexto 9"/>
          <p:cNvSpPr txBox="1"/>
          <p:nvPr/>
        </p:nvSpPr>
        <p:spPr>
          <a:xfrm>
            <a:off x="3040696" y="2590132"/>
            <a:ext cx="2681824" cy="369332"/>
          </a:xfrm>
          <a:prstGeom prst="rect">
            <a:avLst/>
          </a:prstGeom>
          <a:noFill/>
        </p:spPr>
        <p:txBody>
          <a:bodyPr wrap="none" rtlCol="0">
            <a:spAutoFit/>
          </a:bodyPr>
          <a:lstStyle/>
          <a:p>
            <a:r>
              <a:rPr lang="es-PE" dirty="0" smtClean="0">
                <a:latin typeface="Calibri" panose="020F0502020204030204" pitchFamily="34" charset="0"/>
                <a:cs typeface="Calibri" panose="020F0502020204030204" pitchFamily="34" charset="0"/>
              </a:rPr>
              <a:t>Repetibles o Reutilizables :</a:t>
            </a:r>
            <a:endParaRPr lang="es-PE" dirty="0">
              <a:latin typeface="Calibri" panose="020F0502020204030204" pitchFamily="34" charset="0"/>
              <a:cs typeface="Calibri" panose="020F0502020204030204" pitchFamily="34" charset="0"/>
            </a:endParaRPr>
          </a:p>
        </p:txBody>
      </p:sp>
      <p:sp>
        <p:nvSpPr>
          <p:cNvPr id="11" name="CuadroTexto 10"/>
          <p:cNvSpPr txBox="1"/>
          <p:nvPr/>
        </p:nvSpPr>
        <p:spPr>
          <a:xfrm>
            <a:off x="3085768" y="3855984"/>
            <a:ext cx="1650003" cy="369332"/>
          </a:xfrm>
          <a:prstGeom prst="rect">
            <a:avLst/>
          </a:prstGeom>
          <a:noFill/>
        </p:spPr>
        <p:txBody>
          <a:bodyPr wrap="none" rtlCol="0">
            <a:spAutoFit/>
          </a:bodyPr>
          <a:lstStyle/>
          <a:p>
            <a:r>
              <a:rPr lang="es-PE" dirty="0" smtClean="0">
                <a:latin typeface="Calibri" panose="020F0502020204030204" pitchFamily="34" charset="0"/>
                <a:cs typeface="Calibri" panose="020F0502020204030204" pitchFamily="34" charset="0"/>
              </a:rPr>
              <a:t>Independientes</a:t>
            </a:r>
            <a:endParaRPr lang="es-PE" dirty="0">
              <a:latin typeface="Calibri" panose="020F0502020204030204" pitchFamily="34" charset="0"/>
              <a:cs typeface="Calibri" panose="020F0502020204030204" pitchFamily="34" charset="0"/>
            </a:endParaRPr>
          </a:p>
        </p:txBody>
      </p:sp>
      <p:sp>
        <p:nvSpPr>
          <p:cNvPr id="12" name="CuadroTexto 11"/>
          <p:cNvSpPr txBox="1"/>
          <p:nvPr/>
        </p:nvSpPr>
        <p:spPr>
          <a:xfrm>
            <a:off x="3199824" y="4962129"/>
            <a:ext cx="1436740" cy="369332"/>
          </a:xfrm>
          <a:prstGeom prst="rect">
            <a:avLst/>
          </a:prstGeom>
          <a:noFill/>
        </p:spPr>
        <p:txBody>
          <a:bodyPr wrap="none" rtlCol="0">
            <a:spAutoFit/>
          </a:bodyPr>
          <a:lstStyle/>
          <a:p>
            <a:r>
              <a:rPr lang="es-PE" dirty="0" smtClean="0">
                <a:latin typeface="Calibri" panose="020F0502020204030204" pitchFamily="34" charset="0"/>
                <a:cs typeface="Calibri" panose="020F0502020204030204" pitchFamily="34" charset="0"/>
              </a:rPr>
              <a:t>Profesionales</a:t>
            </a:r>
            <a:endParaRPr lang="es-PE" dirty="0">
              <a:latin typeface="Calibri" panose="020F0502020204030204" pitchFamily="34" charset="0"/>
              <a:cs typeface="Calibri" panose="020F0502020204030204" pitchFamily="34" charset="0"/>
            </a:endParaRPr>
          </a:p>
        </p:txBody>
      </p:sp>
      <p:pic>
        <p:nvPicPr>
          <p:cNvPr id="13"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0" y="0"/>
            <a:ext cx="1423412" cy="14234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Resultado de imagen para UC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4896" y="6284814"/>
            <a:ext cx="2381633" cy="573186"/>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3739902" y="930968"/>
            <a:ext cx="4638899" cy="369332"/>
          </a:xfrm>
          <a:prstGeom prst="rect">
            <a:avLst/>
          </a:prstGeom>
          <a:noFill/>
        </p:spPr>
        <p:txBody>
          <a:bodyPr wrap="none" rtlCol="0">
            <a:spAutoFit/>
          </a:bodyPr>
          <a:lstStyle/>
          <a:p>
            <a:r>
              <a:rPr lang="es-PE" dirty="0">
                <a:latin typeface="Calibri" panose="020F0502020204030204" pitchFamily="34" charset="0"/>
                <a:cs typeface="Calibri" panose="020F0502020204030204" pitchFamily="34" charset="0"/>
              </a:rPr>
              <a:t>No debería requerirse una intervención manual</a:t>
            </a:r>
            <a:endParaRPr lang="es-PE" dirty="0">
              <a:latin typeface="Calibri" panose="020F0502020204030204" pitchFamily="34" charset="0"/>
              <a:cs typeface="Calibri" panose="020F0502020204030204" pitchFamily="34" charset="0"/>
            </a:endParaRPr>
          </a:p>
        </p:txBody>
      </p:sp>
      <p:sp>
        <p:nvSpPr>
          <p:cNvPr id="18" name="CuadroTexto 17"/>
          <p:cNvSpPr txBox="1"/>
          <p:nvPr/>
        </p:nvSpPr>
        <p:spPr>
          <a:xfrm>
            <a:off x="3802942" y="1960184"/>
            <a:ext cx="4300375" cy="369332"/>
          </a:xfrm>
          <a:prstGeom prst="rect">
            <a:avLst/>
          </a:prstGeom>
          <a:noFill/>
        </p:spPr>
        <p:txBody>
          <a:bodyPr wrap="square" rtlCol="0">
            <a:spAutoFit/>
          </a:bodyPr>
          <a:lstStyle/>
          <a:p>
            <a:r>
              <a:rPr lang="es-PE" dirty="0"/>
              <a:t>Deben cubrir la mayor cantidad de código.</a:t>
            </a:r>
            <a:endParaRPr lang="es-PE" dirty="0"/>
          </a:p>
        </p:txBody>
      </p:sp>
      <p:sp>
        <p:nvSpPr>
          <p:cNvPr id="19" name="CuadroTexto 18"/>
          <p:cNvSpPr txBox="1"/>
          <p:nvPr/>
        </p:nvSpPr>
        <p:spPr>
          <a:xfrm>
            <a:off x="3759717" y="3042243"/>
            <a:ext cx="5209588" cy="646331"/>
          </a:xfrm>
          <a:prstGeom prst="rect">
            <a:avLst/>
          </a:prstGeom>
          <a:noFill/>
        </p:spPr>
        <p:txBody>
          <a:bodyPr wrap="square" rtlCol="0">
            <a:spAutoFit/>
          </a:bodyPr>
          <a:lstStyle/>
          <a:p>
            <a:r>
              <a:rPr lang="es-PE" dirty="0"/>
              <a:t>No se deben crear pruebas que sólo puedan ser ejecutadas una sola vez</a:t>
            </a:r>
            <a:endParaRPr lang="es-PE" dirty="0"/>
          </a:p>
        </p:txBody>
      </p:sp>
      <p:sp>
        <p:nvSpPr>
          <p:cNvPr id="20" name="CuadroTexto 19"/>
          <p:cNvSpPr txBox="1"/>
          <p:nvPr/>
        </p:nvSpPr>
        <p:spPr>
          <a:xfrm>
            <a:off x="3739902" y="4215762"/>
            <a:ext cx="5288984" cy="646331"/>
          </a:xfrm>
          <a:prstGeom prst="rect">
            <a:avLst/>
          </a:prstGeom>
          <a:noFill/>
        </p:spPr>
        <p:txBody>
          <a:bodyPr wrap="square" rtlCol="0">
            <a:spAutoFit/>
          </a:bodyPr>
          <a:lstStyle/>
          <a:p>
            <a:r>
              <a:rPr lang="es-PE" dirty="0"/>
              <a:t>La ejecución de una prueba no debe afectar a la ejecución de otra.</a:t>
            </a:r>
            <a:endParaRPr lang="es-PE" dirty="0"/>
          </a:p>
        </p:txBody>
      </p:sp>
      <p:sp>
        <p:nvSpPr>
          <p:cNvPr id="26" name="CuadroTexto 25"/>
          <p:cNvSpPr txBox="1"/>
          <p:nvPr/>
        </p:nvSpPr>
        <p:spPr>
          <a:xfrm>
            <a:off x="3132068" y="5330707"/>
            <a:ext cx="6504651" cy="954107"/>
          </a:xfrm>
          <a:prstGeom prst="rect">
            <a:avLst/>
          </a:prstGeom>
          <a:noFill/>
        </p:spPr>
        <p:txBody>
          <a:bodyPr wrap="square" rtlCol="0">
            <a:spAutoFit/>
          </a:bodyPr>
          <a:lstStyle/>
          <a:p>
            <a:pPr lvl="1" indent="-457200" defTabSz="914400" eaLnBrk="0" fontAlgn="base" hangingPunct="0">
              <a:spcBef>
                <a:spcPct val="0"/>
              </a:spcBef>
              <a:spcAft>
                <a:spcPct val="0"/>
              </a:spcAft>
            </a:pPr>
            <a:r>
              <a:rPr lang="es-PE" sz="1400" dirty="0">
                <a:latin typeface="Arial" panose="020B0604020202020204" pitchFamily="34" charset="0"/>
                <a:cs typeface="Arial" panose="020B0604020202020204" pitchFamily="34" charset="0"/>
              </a:rPr>
              <a:t>Las pruebas deben ser consideradas igual que el código, con la misma profesionalidad, documentación, etc.</a:t>
            </a:r>
          </a:p>
          <a:p>
            <a:pPr lvl="0" defTabSz="914400" eaLnBrk="0" fontAlgn="base" hangingPunct="0">
              <a:spcBef>
                <a:spcPct val="0"/>
              </a:spcBef>
              <a:spcAft>
                <a:spcPct val="0"/>
              </a:spcAft>
            </a:pPr>
            <a:r>
              <a:rPr lang="es-PE" sz="1400" dirty="0">
                <a:latin typeface="Arial" panose="020B0604020202020204" pitchFamily="34" charset="0"/>
                <a:cs typeface="Arial" panose="020B0604020202020204" pitchFamily="34" charset="0"/>
              </a:rPr>
              <a:t>Aunque estos requisitos no tienen que ser cumplidos al pie de la letra, se recomienda seguirlos o de lo contrario las pruebas pierden parte de su función.</a:t>
            </a:r>
            <a:endParaRPr lang="es-PE" sz="1400" dirty="0">
              <a:latin typeface="Arial" panose="020B0604020202020204" pitchFamily="34" charset="0"/>
            </a:endParaRPr>
          </a:p>
        </p:txBody>
      </p:sp>
    </p:spTree>
    <p:extLst>
      <p:ext uri="{BB962C8B-B14F-4D97-AF65-F5344CB8AC3E}">
        <p14:creationId xmlns:p14="http://schemas.microsoft.com/office/powerpoint/2010/main" val="226687104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86945" y="324351"/>
            <a:ext cx="2259529" cy="369332"/>
          </a:xfrm>
          <a:prstGeom prst="rect">
            <a:avLst/>
          </a:prstGeom>
          <a:noFill/>
        </p:spPr>
        <p:txBody>
          <a:bodyPr wrap="none" rtlCol="0">
            <a:spAutoFit/>
          </a:bodyPr>
          <a:lstStyle/>
          <a:p>
            <a:r>
              <a:rPr lang="es-PE" dirty="0" smtClean="0"/>
              <a:t>Ventajas y limitaciones</a:t>
            </a:r>
            <a:endParaRPr lang="es-PE" dirty="0"/>
          </a:p>
        </p:txBody>
      </p:sp>
      <p:graphicFrame>
        <p:nvGraphicFramePr>
          <p:cNvPr id="3" name="Tabla 2"/>
          <p:cNvGraphicFramePr>
            <a:graphicFrameLocks noGrp="1"/>
          </p:cNvGraphicFramePr>
          <p:nvPr>
            <p:extLst>
              <p:ext uri="{D42A27DB-BD31-4B8C-83A1-F6EECF244321}">
                <p14:modId xmlns:p14="http://schemas.microsoft.com/office/powerpoint/2010/main" val="4187105602"/>
              </p:ext>
            </p:extLst>
          </p:nvPr>
        </p:nvGraphicFramePr>
        <p:xfrm>
          <a:off x="1651000" y="1227666"/>
          <a:ext cx="6604000" cy="4577080"/>
        </p:xfrm>
        <a:graphic>
          <a:graphicData uri="http://schemas.openxmlformats.org/drawingml/2006/table">
            <a:tbl>
              <a:tblPr firstRow="1" bandRow="1">
                <a:tableStyleId>{5C22544A-7EE6-4342-B048-85BDC9FD1C3A}</a:tableStyleId>
              </a:tblPr>
              <a:tblGrid>
                <a:gridCol w="3302000"/>
                <a:gridCol w="3302000"/>
              </a:tblGrid>
              <a:tr h="370840">
                <a:tc>
                  <a:txBody>
                    <a:bodyPr/>
                    <a:lstStyle/>
                    <a:p>
                      <a:pPr algn="ctr"/>
                      <a:r>
                        <a:rPr lang="es-PE" dirty="0" smtClean="0"/>
                        <a:t>Ventajas</a:t>
                      </a:r>
                      <a:endParaRPr lang="es-PE" dirty="0"/>
                    </a:p>
                  </a:txBody>
                  <a:tcPr/>
                </a:tc>
                <a:tc>
                  <a:txBody>
                    <a:bodyPr/>
                    <a:lstStyle/>
                    <a:p>
                      <a:pPr algn="ctr"/>
                      <a:r>
                        <a:rPr lang="es-PE" dirty="0" smtClean="0"/>
                        <a:t>limitaciones</a:t>
                      </a:r>
                      <a:endParaRPr lang="es-PE" dirty="0"/>
                    </a:p>
                  </a:txBody>
                  <a:tcPr/>
                </a:tc>
              </a:tr>
              <a:tr h="370840">
                <a:tc>
                  <a:txBody>
                    <a:bodyPr/>
                    <a:lstStyle/>
                    <a:p>
                      <a:pPr marL="285750" indent="-285750">
                        <a:buFont typeface="Arial" panose="020B0604020202020204" pitchFamily="34" charset="0"/>
                        <a:buChar char="•"/>
                      </a:pPr>
                      <a:r>
                        <a:rPr lang="es-PE" dirty="0" smtClean="0"/>
                        <a:t>Fomentan</a:t>
                      </a:r>
                      <a:r>
                        <a:rPr lang="es-PE" baseline="0" dirty="0" smtClean="0"/>
                        <a:t> el cambio</a:t>
                      </a:r>
                    </a:p>
                    <a:p>
                      <a:pPr marL="285750" indent="-285750">
                        <a:buFont typeface="Arial" panose="020B0604020202020204" pitchFamily="34" charset="0"/>
                        <a:buChar char="•"/>
                      </a:pPr>
                      <a:endParaRPr lang="es-PE" baseline="0" dirty="0" smtClean="0"/>
                    </a:p>
                    <a:p>
                      <a:pPr marL="285750" indent="-285750">
                        <a:buFont typeface="Arial" panose="020B0604020202020204" pitchFamily="34" charset="0"/>
                        <a:buChar char="•"/>
                      </a:pPr>
                      <a:r>
                        <a:rPr lang="es-PE" baseline="0" dirty="0" smtClean="0"/>
                        <a:t>Simplifica la integración</a:t>
                      </a:r>
                    </a:p>
                    <a:p>
                      <a:pPr marL="285750" indent="-285750">
                        <a:buFont typeface="Arial" panose="020B0604020202020204" pitchFamily="34" charset="0"/>
                        <a:buChar char="•"/>
                      </a:pPr>
                      <a:endParaRPr lang="es-PE" baseline="0" dirty="0" smtClean="0"/>
                    </a:p>
                    <a:p>
                      <a:pPr marL="285750" indent="-285750">
                        <a:buFont typeface="Arial" panose="020B0604020202020204" pitchFamily="34" charset="0"/>
                        <a:buChar char="•"/>
                      </a:pPr>
                      <a:r>
                        <a:rPr lang="es-PE" baseline="0" dirty="0" smtClean="0"/>
                        <a:t>Documenta el código</a:t>
                      </a:r>
                    </a:p>
                    <a:p>
                      <a:pPr marL="285750" indent="-285750">
                        <a:buFont typeface="Arial" panose="020B0604020202020204" pitchFamily="34" charset="0"/>
                        <a:buChar char="•"/>
                      </a:pPr>
                      <a:endParaRPr lang="es-PE" baseline="0" dirty="0" smtClean="0"/>
                    </a:p>
                    <a:p>
                      <a:pPr marL="285750" indent="-285750">
                        <a:buFont typeface="Arial" panose="020B0604020202020204" pitchFamily="34" charset="0"/>
                        <a:buChar char="•"/>
                      </a:pPr>
                      <a:r>
                        <a:rPr lang="es-PE" baseline="0" dirty="0" smtClean="0"/>
                        <a:t>Separación de la interfaz y la implementación</a:t>
                      </a:r>
                    </a:p>
                    <a:p>
                      <a:pPr marL="285750" indent="-285750">
                        <a:buFont typeface="Arial" panose="020B0604020202020204" pitchFamily="34" charset="0"/>
                        <a:buChar char="•"/>
                      </a:pPr>
                      <a:endParaRPr lang="es-PE" baseline="0" dirty="0" smtClean="0"/>
                    </a:p>
                    <a:p>
                      <a:pPr marL="285750" indent="-285750">
                        <a:buFont typeface="Arial" panose="020B0604020202020204" pitchFamily="34" charset="0"/>
                        <a:buChar char="•"/>
                      </a:pPr>
                      <a:r>
                        <a:rPr lang="es-PE" baseline="0" dirty="0" smtClean="0"/>
                        <a:t>Los errores están mas acotados y son mas fáciles de localizar</a:t>
                      </a:r>
                      <a:endParaRPr lang="es-PE" dirty="0"/>
                    </a:p>
                  </a:txBody>
                  <a:tcPr/>
                </a:tc>
                <a:tc>
                  <a:txBody>
                    <a:bodyPr/>
                    <a:lstStyle/>
                    <a:p>
                      <a:r>
                        <a:rPr lang="es-PE" sz="1800" b="0" i="0" kern="1200" dirty="0" smtClean="0">
                          <a:solidFill>
                            <a:schemeClr val="dk1"/>
                          </a:solidFill>
                          <a:effectLst/>
                          <a:latin typeface="+mn-lt"/>
                          <a:ea typeface="+mn-ea"/>
                          <a:cs typeface="+mn-cs"/>
                        </a:rPr>
                        <a:t>Las pruebas unitarias no descubrirán todos los errores del código. Algunos enfoques se basan en la generación aleatoria de objetos para amplificar el alcance de las pruebas de unidad. Esta técnica se conoce como </a:t>
                      </a:r>
                      <a:r>
                        <a:rPr lang="es-PE" sz="1800" b="0" i="0" u="none" strike="noStrike" kern="1200" dirty="0" smtClean="0">
                          <a:solidFill>
                            <a:schemeClr val="dk1"/>
                          </a:solidFill>
                          <a:effectLst/>
                          <a:latin typeface="+mn-lt"/>
                          <a:ea typeface="+mn-ea"/>
                          <a:cs typeface="+mn-cs"/>
                        </a:rPr>
                        <a:t>testing aleatorio</a:t>
                      </a:r>
                      <a:r>
                        <a:rPr lang="es-PE" sz="1800" b="0" i="0" kern="1200" dirty="0" smtClean="0">
                          <a:solidFill>
                            <a:schemeClr val="dk1"/>
                          </a:solidFill>
                          <a:effectLst/>
                          <a:latin typeface="+mn-lt"/>
                          <a:ea typeface="+mn-ea"/>
                          <a:cs typeface="+mn-cs"/>
                        </a:rPr>
                        <a:t> (RT, por random testing). Por definición, sólo prueban las unidades por sí solas. Por lo tanto, no descubrirán errores de integración, problemas de rendimiento y otros problemas que afectan a todo el sistema en su conjunto. </a:t>
                      </a:r>
                      <a:endParaRPr lang="es-PE" dirty="0"/>
                    </a:p>
                  </a:txBody>
                  <a:tcPr/>
                </a:tc>
              </a:tr>
            </a:tbl>
          </a:graphicData>
        </a:graphic>
      </p:graphicFrame>
    </p:spTree>
    <p:extLst>
      <p:ext uri="{BB962C8B-B14F-4D97-AF65-F5344CB8AC3E}">
        <p14:creationId xmlns:p14="http://schemas.microsoft.com/office/powerpoint/2010/main" val="382302787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750627" y="1139167"/>
            <a:ext cx="7742697" cy="369332"/>
          </a:xfrm>
          <a:prstGeom prst="rect">
            <a:avLst/>
          </a:prstGeom>
          <a:noFill/>
        </p:spPr>
        <p:txBody>
          <a:bodyPr wrap="none" rtlCol="0">
            <a:spAutoFit/>
          </a:bodyPr>
          <a:lstStyle/>
          <a:p>
            <a:r>
              <a:rPr lang="es-CR" dirty="0"/>
              <a:t>Empezaremos creando la clase que queremos probar. Tendrá el siguiente código:</a:t>
            </a:r>
          </a:p>
        </p:txBody>
      </p:sp>
      <p:pic>
        <p:nvPicPr>
          <p:cNvPr id="5" name="Imagen 4"/>
          <p:cNvPicPr>
            <a:picLocks noChangeAspect="1"/>
          </p:cNvPicPr>
          <p:nvPr/>
        </p:nvPicPr>
        <p:blipFill>
          <a:blip r:embed="rId3"/>
          <a:stretch>
            <a:fillRect/>
          </a:stretch>
        </p:blipFill>
        <p:spPr>
          <a:xfrm>
            <a:off x="750627" y="1508499"/>
            <a:ext cx="4853342" cy="5100122"/>
          </a:xfrm>
          <a:prstGeom prst="rect">
            <a:avLst/>
          </a:prstGeom>
        </p:spPr>
      </p:pic>
      <p:pic>
        <p:nvPicPr>
          <p:cNvPr id="6" name="Picture 4" descr="I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70" y="0"/>
            <a:ext cx="1139167" cy="11391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Resultado de imagen para UC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3986" y="6126057"/>
            <a:ext cx="2782544" cy="73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292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2350826" y="299113"/>
            <a:ext cx="5728648" cy="5012567"/>
          </a:xfrm>
          <a:prstGeom prst="rect">
            <a:avLst/>
          </a:prstGeom>
        </p:spPr>
      </p:pic>
      <p:sp>
        <p:nvSpPr>
          <p:cNvPr id="3" name="CuadroTexto 2"/>
          <p:cNvSpPr txBox="1"/>
          <p:nvPr/>
        </p:nvSpPr>
        <p:spPr>
          <a:xfrm>
            <a:off x="341194" y="5486400"/>
            <a:ext cx="5750613" cy="923330"/>
          </a:xfrm>
          <a:prstGeom prst="rect">
            <a:avLst/>
          </a:prstGeom>
          <a:noFill/>
        </p:spPr>
        <p:txBody>
          <a:bodyPr wrap="none" rtlCol="0">
            <a:spAutoFit/>
          </a:bodyPr>
          <a:lstStyle/>
          <a:p>
            <a:r>
              <a:rPr lang="es-CR" dirty="0"/>
              <a:t>Creamos la clase que nos </a:t>
            </a:r>
            <a:r>
              <a:rPr lang="es-CR" dirty="0" smtClean="0"/>
              <a:t>servirá </a:t>
            </a:r>
            <a:r>
              <a:rPr lang="es-CR" dirty="0"/>
              <a:t>para probar la clase Suma</a:t>
            </a:r>
            <a:r>
              <a:rPr lang="es-CR" dirty="0" smtClean="0"/>
              <a:t>.</a:t>
            </a:r>
          </a:p>
          <a:p>
            <a:r>
              <a:rPr lang="es-CR" dirty="0" smtClean="0"/>
              <a:t>Queremos observar </a:t>
            </a:r>
            <a:r>
              <a:rPr lang="es-CR" dirty="0"/>
              <a:t>si se realiza la </a:t>
            </a:r>
            <a:r>
              <a:rPr lang="es-CR" dirty="0" smtClean="0"/>
              <a:t>función </a:t>
            </a:r>
            <a:r>
              <a:rPr lang="es-CR" dirty="0"/>
              <a:t>correctamente </a:t>
            </a:r>
            <a:endParaRPr lang="es-CR" dirty="0" smtClean="0"/>
          </a:p>
          <a:p>
            <a:r>
              <a:rPr lang="es-CR" dirty="0" smtClean="0"/>
              <a:t>en los 3 </a:t>
            </a:r>
            <a:r>
              <a:rPr lang="es-CR" dirty="0"/>
              <a:t>casos.</a:t>
            </a:r>
          </a:p>
        </p:txBody>
      </p:sp>
      <p:pic>
        <p:nvPicPr>
          <p:cNvPr id="5" name="Picture 6" descr="Resultado de imagen para UC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3986" y="6126057"/>
            <a:ext cx="2782544" cy="7319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n relaciona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70" y="0"/>
            <a:ext cx="1208690" cy="120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8368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747979" y="2081212"/>
            <a:ext cx="1933575" cy="2695575"/>
          </a:xfrm>
          <a:prstGeom prst="rect">
            <a:avLst/>
          </a:prstGeom>
        </p:spPr>
      </p:pic>
      <p:sp>
        <p:nvSpPr>
          <p:cNvPr id="3" name="CuadroTexto 2"/>
          <p:cNvSpPr txBox="1"/>
          <p:nvPr/>
        </p:nvSpPr>
        <p:spPr>
          <a:xfrm>
            <a:off x="1610436" y="1473958"/>
            <a:ext cx="2061526" cy="369332"/>
          </a:xfrm>
          <a:prstGeom prst="rect">
            <a:avLst/>
          </a:prstGeom>
          <a:noFill/>
        </p:spPr>
        <p:txBody>
          <a:bodyPr wrap="none" rtlCol="0">
            <a:spAutoFit/>
          </a:bodyPr>
          <a:lstStyle/>
          <a:p>
            <a:r>
              <a:rPr lang="es-PE" dirty="0" smtClean="0"/>
              <a:t>No presenta errores</a:t>
            </a:r>
            <a:endParaRPr lang="es-CR" dirty="0"/>
          </a:p>
        </p:txBody>
      </p:sp>
      <p:pic>
        <p:nvPicPr>
          <p:cNvPr id="5" name="Imagen 4"/>
          <p:cNvPicPr>
            <a:picLocks noChangeAspect="1"/>
          </p:cNvPicPr>
          <p:nvPr/>
        </p:nvPicPr>
        <p:blipFill>
          <a:blip r:embed="rId4"/>
          <a:stretch>
            <a:fillRect/>
          </a:stretch>
        </p:blipFill>
        <p:spPr>
          <a:xfrm>
            <a:off x="6197149" y="2081212"/>
            <a:ext cx="1933575" cy="2676525"/>
          </a:xfrm>
          <a:prstGeom prst="rect">
            <a:avLst/>
          </a:prstGeom>
        </p:spPr>
      </p:pic>
      <p:sp>
        <p:nvSpPr>
          <p:cNvPr id="6" name="CuadroTexto 5"/>
          <p:cNvSpPr txBox="1"/>
          <p:nvPr/>
        </p:nvSpPr>
        <p:spPr>
          <a:xfrm>
            <a:off x="6197149" y="1501253"/>
            <a:ext cx="1752467" cy="369332"/>
          </a:xfrm>
          <a:prstGeom prst="rect">
            <a:avLst/>
          </a:prstGeom>
          <a:noFill/>
        </p:spPr>
        <p:txBody>
          <a:bodyPr wrap="none" rtlCol="0">
            <a:spAutoFit/>
          </a:bodyPr>
          <a:lstStyle/>
          <a:p>
            <a:r>
              <a:rPr lang="es-PE" dirty="0" smtClean="0"/>
              <a:t>Existe algún fallo</a:t>
            </a:r>
            <a:endParaRPr lang="es-CR" dirty="0"/>
          </a:p>
        </p:txBody>
      </p:sp>
      <p:pic>
        <p:nvPicPr>
          <p:cNvPr id="7" name="Picture 6" descr="Resultado de imagen para UC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3986" y="6126057"/>
            <a:ext cx="2782544" cy="7319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n relacionad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70" y="0"/>
            <a:ext cx="1208690" cy="120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64589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77462" y="2627586"/>
            <a:ext cx="7254989" cy="2031325"/>
          </a:xfrm>
          <a:prstGeom prst="rect">
            <a:avLst/>
          </a:prstGeom>
          <a:noFill/>
        </p:spPr>
        <p:txBody>
          <a:bodyPr wrap="square" rtlCol="0">
            <a:spAutoFit/>
          </a:bodyPr>
          <a:lstStyle/>
          <a:p>
            <a:r>
              <a:rPr lang="es-PE" dirty="0">
                <a:latin typeface="Calibri" panose="020F0502020204030204" pitchFamily="34" charset="0"/>
                <a:cs typeface="Calibri" panose="020F0502020204030204" pitchFamily="34" charset="0"/>
              </a:rPr>
              <a:t>Como vemos, en el primer caso el test ha sido completado sin fallos. Sin embargo, en el segundo ejemplo (he modificado el código a conciencia para que falle) se ha encontrado un error en “</a:t>
            </a:r>
            <a:r>
              <a:rPr lang="es-PE" dirty="0" err="1">
                <a:latin typeface="Calibri" panose="020F0502020204030204" pitchFamily="34" charset="0"/>
                <a:cs typeface="Calibri" panose="020F0502020204030204" pitchFamily="34" charset="0"/>
              </a:rPr>
              <a:t>sumaPositivoNegativo</a:t>
            </a:r>
            <a:r>
              <a:rPr lang="es-PE" dirty="0">
                <a:latin typeface="Calibri" panose="020F0502020204030204" pitchFamily="34" charset="0"/>
                <a:cs typeface="Calibri" panose="020F0502020204030204" pitchFamily="34" charset="0"/>
              </a:rPr>
              <a:t>”. </a:t>
            </a:r>
            <a:r>
              <a:rPr lang="es-PE" dirty="0">
                <a:latin typeface="Calibri" panose="020F0502020204030204" pitchFamily="34" charset="0"/>
                <a:cs typeface="Calibri" panose="020F0502020204030204" pitchFamily="34" charset="0"/>
              </a:rPr>
              <a:t/>
            </a:r>
            <a:br>
              <a:rPr lang="es-PE" dirty="0">
                <a:latin typeface="Calibri" panose="020F0502020204030204" pitchFamily="34" charset="0"/>
                <a:cs typeface="Calibri" panose="020F0502020204030204" pitchFamily="34" charset="0"/>
              </a:rPr>
            </a:br>
            <a:r>
              <a:rPr lang="es-PE" dirty="0">
                <a:latin typeface="Calibri" panose="020F0502020204030204" pitchFamily="34" charset="0"/>
                <a:cs typeface="Calibri" panose="020F0502020204030204" pitchFamily="34" charset="0"/>
              </a:rPr>
              <a:t/>
            </a:r>
            <a:br>
              <a:rPr lang="es-PE" dirty="0">
                <a:latin typeface="Calibri" panose="020F0502020204030204" pitchFamily="34" charset="0"/>
                <a:cs typeface="Calibri" panose="020F0502020204030204" pitchFamily="34" charset="0"/>
              </a:rPr>
            </a:br>
            <a:r>
              <a:rPr lang="es-PE" dirty="0">
                <a:latin typeface="Calibri" panose="020F0502020204030204" pitchFamily="34" charset="0"/>
                <a:cs typeface="Calibri" panose="020F0502020204030204" pitchFamily="34" charset="0"/>
              </a:rPr>
              <a:t>Estamos ante un ejemplo poco práctico, por su simplicidad. Pero lo importante es comprender el concepto de pruebas unitarias y aprender a manejar </a:t>
            </a:r>
            <a:r>
              <a:rPr lang="es-PE" dirty="0" err="1">
                <a:latin typeface="Calibri" panose="020F0502020204030204" pitchFamily="34" charset="0"/>
                <a:cs typeface="Calibri" panose="020F0502020204030204" pitchFamily="34" charset="0"/>
              </a:rPr>
              <a:t>JUnit</a:t>
            </a:r>
            <a:r>
              <a:rPr lang="es-PE" dirty="0">
                <a:latin typeface="Calibri" panose="020F0502020204030204" pitchFamily="34" charset="0"/>
                <a:cs typeface="Calibri" panose="020F0502020204030204" pitchFamily="34" charset="0"/>
              </a:rPr>
              <a:t> dentro de Eclipse.</a:t>
            </a:r>
            <a:endParaRPr lang="es-PE" dirty="0">
              <a:latin typeface="Calibri" panose="020F0502020204030204" pitchFamily="34" charset="0"/>
              <a:cs typeface="Calibri" panose="020F0502020204030204" pitchFamily="34" charset="0"/>
            </a:endParaRPr>
          </a:p>
        </p:txBody>
      </p:sp>
      <p:sp>
        <p:nvSpPr>
          <p:cNvPr id="3" name="CuadroTexto 2"/>
          <p:cNvSpPr txBox="1"/>
          <p:nvPr/>
        </p:nvSpPr>
        <p:spPr>
          <a:xfrm>
            <a:off x="977462" y="1933903"/>
            <a:ext cx="2372765" cy="369332"/>
          </a:xfrm>
          <a:prstGeom prst="rect">
            <a:avLst/>
          </a:prstGeom>
          <a:noFill/>
        </p:spPr>
        <p:txBody>
          <a:bodyPr wrap="none" rtlCol="0">
            <a:spAutoFit/>
          </a:bodyPr>
          <a:lstStyle/>
          <a:p>
            <a:r>
              <a:rPr lang="es-PE" dirty="0" smtClean="0">
                <a:latin typeface="Calibri" panose="020F0502020204030204" pitchFamily="34" charset="0"/>
                <a:cs typeface="Calibri" panose="020F0502020204030204" pitchFamily="34" charset="0"/>
              </a:rPr>
              <a:t>Conclusión del ejemplo</a:t>
            </a:r>
            <a:endParaRPr lang="es-PE" dirty="0">
              <a:latin typeface="Calibri" panose="020F0502020204030204" pitchFamily="34" charset="0"/>
              <a:cs typeface="Calibri" panose="020F0502020204030204" pitchFamily="34" charset="0"/>
            </a:endParaRPr>
          </a:p>
        </p:txBody>
      </p:sp>
      <p:pic>
        <p:nvPicPr>
          <p:cNvPr id="5" name="Picture 6" descr="Resultado de imagen para UC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986" y="6126057"/>
            <a:ext cx="2782544" cy="7319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70" y="0"/>
            <a:ext cx="1208690" cy="120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06492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333</TotalTime>
  <Words>390</Words>
  <Application>Microsoft Office PowerPoint</Application>
  <PresentationFormat>A4 (210 x 297 mm)</PresentationFormat>
  <Paragraphs>56</Paragraphs>
  <Slides>8</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Trebuchet MS</vt:lpstr>
      <vt:lpstr>Tw Cen MT</vt:lpstr>
      <vt:lpstr>Circuito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César Vallejo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rikrdo Aliaga</dc:creator>
  <cp:lastModifiedBy>computer</cp:lastModifiedBy>
  <cp:revision>39</cp:revision>
  <dcterms:created xsi:type="dcterms:W3CDTF">2014-04-22T15:11:12Z</dcterms:created>
  <dcterms:modified xsi:type="dcterms:W3CDTF">2017-09-18T00:06:31Z</dcterms:modified>
</cp:coreProperties>
</file>