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CCDFAC-5BB5-4123-875B-36A445ECAB86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E4535D-2040-4E4C-8898-237938970477}" type="slidenum">
              <a:rPr lang="es-PE" smtClean="0"/>
              <a:t>‹Nº›</a:t>
            </a:fld>
            <a:endParaRPr lang="es-PE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DFAC-5BB5-4123-875B-36A445ECAB86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535D-2040-4E4C-8898-237938970477}" type="slidenum">
              <a:rPr lang="es-PE" smtClean="0"/>
              <a:t>‹Nº›</a:t>
            </a:fld>
            <a:endParaRPr lang="es-PE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DFAC-5BB5-4123-875B-36A445ECAB86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535D-2040-4E4C-8898-237938970477}" type="slidenum">
              <a:rPr lang="es-PE" smtClean="0"/>
              <a:t>‹Nº›</a:t>
            </a:fld>
            <a:endParaRPr lang="es-PE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DFAC-5BB5-4123-875B-36A445ECAB86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535D-2040-4E4C-8898-237938970477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DFAC-5BB5-4123-875B-36A445ECAB86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535D-2040-4E4C-8898-237938970477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DFAC-5BB5-4123-875B-36A445ECAB86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535D-2040-4E4C-8898-237938970477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DFAC-5BB5-4123-875B-36A445ECAB86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535D-2040-4E4C-8898-237938970477}" type="slidenum">
              <a:rPr lang="es-PE" smtClean="0"/>
              <a:t>‹Nº›</a:t>
            </a:fld>
            <a:endParaRPr lang="es-PE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DFAC-5BB5-4123-875B-36A445ECAB86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535D-2040-4E4C-8898-237938970477}" type="slidenum">
              <a:rPr lang="es-PE" smtClean="0"/>
              <a:t>‹Nº›</a:t>
            </a:fld>
            <a:endParaRPr lang="es-PE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DFAC-5BB5-4123-875B-36A445ECAB86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535D-2040-4E4C-8898-23793897047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DFAC-5BB5-4123-875B-36A445ECAB86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535D-2040-4E4C-8898-23793897047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DFAC-5BB5-4123-875B-36A445ECAB86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535D-2040-4E4C-8898-23793897047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8CCDFAC-5BB5-4123-875B-36A445ECAB86}" type="datetimeFigureOut">
              <a:rPr lang="es-PE" smtClean="0"/>
              <a:t>18/09/2017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CE4535D-2040-4E4C-8898-237938970477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es-PE" dirty="0" smtClean="0"/>
              <a:t>DATOS GENÉRICOS - GENERIC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3429000"/>
            <a:ext cx="6296744" cy="2353816"/>
          </a:xfrm>
        </p:spPr>
        <p:txBody>
          <a:bodyPr>
            <a:normAutofit/>
          </a:bodyPr>
          <a:lstStyle/>
          <a:p>
            <a:pPr algn="l"/>
            <a:r>
              <a:rPr lang="es-PE" dirty="0" smtClean="0"/>
              <a:t>Integrantes :</a:t>
            </a:r>
          </a:p>
          <a:p>
            <a:pPr algn="l"/>
            <a:r>
              <a:rPr lang="es-PE" dirty="0" smtClean="0"/>
              <a:t>-</a:t>
            </a:r>
            <a:r>
              <a:rPr lang="es-PE" dirty="0" err="1" smtClean="0"/>
              <a:t>Ccasani</a:t>
            </a:r>
            <a:r>
              <a:rPr lang="es-PE" dirty="0" smtClean="0"/>
              <a:t> Condori, Christian</a:t>
            </a:r>
          </a:p>
          <a:p>
            <a:pPr algn="l"/>
            <a:r>
              <a:rPr lang="es-PE" dirty="0" smtClean="0"/>
              <a:t>-Cahuana Prado, </a:t>
            </a:r>
            <a:r>
              <a:rPr lang="es-PE" dirty="0" err="1" smtClean="0"/>
              <a:t>Angel</a:t>
            </a:r>
            <a:endParaRPr lang="es-PE" dirty="0" smtClean="0"/>
          </a:p>
          <a:p>
            <a:pPr algn="l"/>
            <a:r>
              <a:rPr lang="es-PE" dirty="0" smtClean="0"/>
              <a:t>-</a:t>
            </a:r>
            <a:r>
              <a:rPr lang="es-PE" dirty="0" err="1" smtClean="0"/>
              <a:t>Simon</a:t>
            </a:r>
            <a:r>
              <a:rPr lang="es-PE" dirty="0" smtClean="0"/>
              <a:t> </a:t>
            </a:r>
            <a:r>
              <a:rPr lang="es-PE" dirty="0" err="1" smtClean="0"/>
              <a:t>Huarcaya</a:t>
            </a:r>
            <a:endParaRPr lang="es-PE" dirty="0"/>
          </a:p>
          <a:p>
            <a:pPr algn="l"/>
            <a:r>
              <a:rPr lang="es-PE" dirty="0" smtClean="0"/>
              <a:t>-</a:t>
            </a:r>
            <a:r>
              <a:rPr lang="es-PE" dirty="0" err="1" smtClean="0"/>
              <a:t>Mayta</a:t>
            </a:r>
            <a:r>
              <a:rPr lang="es-PE" dirty="0" smtClean="0"/>
              <a:t> </a:t>
            </a:r>
            <a:r>
              <a:rPr lang="es-PE" dirty="0" err="1" smtClean="0"/>
              <a:t>Chire</a:t>
            </a:r>
            <a:r>
              <a:rPr lang="es-PE" dirty="0" smtClean="0"/>
              <a:t>, Carlos</a:t>
            </a:r>
          </a:p>
        </p:txBody>
      </p:sp>
      <p:pic>
        <p:nvPicPr>
          <p:cNvPr id="1026" name="Picture 2" descr="Resultado de imagen para logo de la uc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797152"/>
            <a:ext cx="2112526" cy="158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03243" y="5877272"/>
            <a:ext cx="8568952" cy="792088"/>
          </a:xfrm>
        </p:spPr>
        <p:txBody>
          <a:bodyPr/>
          <a:lstStyle/>
          <a:p>
            <a:r>
              <a:rPr lang="es-PE" sz="1800" dirty="0"/>
              <a:t>Reconoceremos el uso de genéricos en una clase, interfaz o método cuando veamos un solo carácter en mayúsculas encerrado en el operador “diamond”.</a:t>
            </a:r>
          </a:p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09587" y="620688"/>
            <a:ext cx="7756263" cy="1054250"/>
          </a:xfrm>
        </p:spPr>
        <p:txBody>
          <a:bodyPr/>
          <a:lstStyle/>
          <a:p>
            <a:r>
              <a:rPr lang="es-PE" dirty="0" smtClean="0"/>
              <a:t>EN JAVA</a:t>
            </a:r>
            <a:endParaRPr lang="es-PE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40" y="2135750"/>
            <a:ext cx="8384366" cy="37495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764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971600" y="548680"/>
            <a:ext cx="66967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tx2">
                    <a:lumMod val="75000"/>
                  </a:schemeClr>
                </a:solidFill>
              </a:rPr>
              <a:t>Existen una serie de convenciones para nombrar a los genéricos</a:t>
            </a:r>
            <a:r>
              <a:rPr lang="es-ES" sz="2000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E – Element (usado bastante por Java Collections Framework</a:t>
            </a:r>
            <a:r>
              <a:rPr lang="es-ES" sz="2000" dirty="0" smtClean="0"/>
              <a:t>)</a:t>
            </a:r>
          </a:p>
          <a:p>
            <a:endParaRPr lang="es-ES" sz="2000" dirty="0"/>
          </a:p>
          <a:p>
            <a:r>
              <a:rPr lang="es-ES" sz="2000" dirty="0"/>
              <a:t>K – Key (Llave, usado en mapas</a:t>
            </a:r>
            <a:r>
              <a:rPr lang="es-ES" sz="2000" dirty="0" smtClean="0"/>
              <a:t>)</a:t>
            </a:r>
          </a:p>
          <a:p>
            <a:endParaRPr lang="es-ES" sz="2000" dirty="0"/>
          </a:p>
          <a:p>
            <a:r>
              <a:rPr lang="es-ES" sz="2000" dirty="0"/>
              <a:t>N – Number (para números</a:t>
            </a:r>
            <a:r>
              <a:rPr lang="es-ES" sz="2000" dirty="0" smtClean="0"/>
              <a:t>)</a:t>
            </a:r>
          </a:p>
          <a:p>
            <a:endParaRPr lang="es-ES" sz="2000" dirty="0"/>
          </a:p>
          <a:p>
            <a:r>
              <a:rPr lang="es-ES" sz="2000" dirty="0"/>
              <a:t>T – Type (Representa un tipo, es decir, una clase</a:t>
            </a:r>
            <a:r>
              <a:rPr lang="es-ES" sz="2000" dirty="0" smtClean="0"/>
              <a:t>)</a:t>
            </a:r>
          </a:p>
          <a:p>
            <a:endParaRPr lang="es-ES" sz="2000" dirty="0"/>
          </a:p>
          <a:p>
            <a:r>
              <a:rPr lang="es-ES" sz="2000" dirty="0"/>
              <a:t>V – Value (representa el valor, también se usa en mapas</a:t>
            </a:r>
            <a:r>
              <a:rPr lang="es-ES" sz="2000" dirty="0" smtClean="0"/>
              <a:t>)</a:t>
            </a:r>
          </a:p>
          <a:p>
            <a:endParaRPr lang="es-ES" sz="2000" dirty="0"/>
          </a:p>
          <a:p>
            <a:r>
              <a:rPr lang="es-ES" sz="2000" dirty="0"/>
              <a:t>S,U,V etc. – usado para representar otros tipos.</a:t>
            </a:r>
          </a:p>
        </p:txBody>
      </p:sp>
    </p:spTree>
    <p:extLst>
      <p:ext uri="{BB962C8B-B14F-4D97-AF65-F5344CB8AC3E}">
        <p14:creationId xmlns:p14="http://schemas.microsoft.com/office/powerpoint/2010/main" val="351509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15616" y="548681"/>
            <a:ext cx="64807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Los generic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 permiten usar tipos para parametrizar las clases, interfaces y métodos al definirlas. Los beneficios son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s-ES" sz="2000" dirty="0"/>
          </a:p>
          <a:p>
            <a:endParaRPr lang="es-ES" sz="2000" dirty="0" smtClean="0"/>
          </a:p>
          <a:p>
            <a:endParaRPr lang="es-ES" sz="2000" dirty="0"/>
          </a:p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Comprobación </a:t>
            </a:r>
            <a:r>
              <a:rPr lang="es-ES" sz="2000" dirty="0"/>
              <a:t>de tipos más fuerte en tiempo de </a:t>
            </a:r>
            <a:r>
              <a:rPr lang="es-ES" sz="2000" dirty="0" smtClean="0"/>
              <a:t>compilación.</a:t>
            </a:r>
          </a:p>
          <a:p>
            <a:pPr marL="342900" indent="-342900">
              <a:buFont typeface="Arial" charset="0"/>
              <a:buChar char="•"/>
            </a:pPr>
            <a:endParaRPr lang="es-ES" sz="2000" dirty="0"/>
          </a:p>
          <a:p>
            <a:endParaRPr lang="es-ES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Eliminación de</a:t>
            </a:r>
            <a:r>
              <a:rPr lang="es-ES" sz="2000" dirty="0"/>
              <a:t> </a:t>
            </a:r>
            <a:r>
              <a:rPr lang="es-ES" sz="2000" dirty="0" smtClean="0"/>
              <a:t>casts</a:t>
            </a:r>
            <a:r>
              <a:rPr lang="es-ES" sz="2000" dirty="0"/>
              <a:t> aumentando la legibilidad del código</a:t>
            </a:r>
            <a:r>
              <a:rPr lang="es-ES" sz="2000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endParaRPr lang="es-ES" sz="2000" dirty="0" smtClean="0"/>
          </a:p>
          <a:p>
            <a:endParaRPr lang="es-ES" sz="2000" dirty="0"/>
          </a:p>
          <a:p>
            <a:pPr marL="342900" indent="-342900">
              <a:buFont typeface="Arial" charset="0"/>
              <a:buChar char="•"/>
            </a:pPr>
            <a:r>
              <a:rPr lang="es-ES" sz="2000" dirty="0" smtClean="0"/>
              <a:t> Posibilidad </a:t>
            </a:r>
            <a:r>
              <a:rPr lang="es-ES" sz="2000" dirty="0"/>
              <a:t>de implementar algoritmos genéricos, con tipado seguro.</a:t>
            </a:r>
          </a:p>
        </p:txBody>
      </p:sp>
    </p:spTree>
    <p:extLst>
      <p:ext uri="{BB962C8B-B14F-4D97-AF65-F5344CB8AC3E}">
        <p14:creationId xmlns:p14="http://schemas.microsoft.com/office/powerpoint/2010/main" val="331646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115616" y="908720"/>
            <a:ext cx="64087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/>
              <a:t>Los</a:t>
            </a:r>
            <a:r>
              <a:rPr lang="es-ES" sz="2000" dirty="0"/>
              <a:t> </a:t>
            </a:r>
            <a:r>
              <a:rPr lang="es-ES" sz="2000" dirty="0" smtClean="0"/>
              <a:t>generic</a:t>
            </a:r>
            <a:r>
              <a:rPr lang="es-ES" sz="2000" dirty="0"/>
              <a:t> tiene algunas restricciones</a:t>
            </a:r>
            <a:r>
              <a:rPr lang="es-ES" sz="2000" dirty="0" smtClean="0"/>
              <a:t>:</a:t>
            </a:r>
          </a:p>
          <a:p>
            <a:endParaRPr lang="es-ES" sz="2000" dirty="0"/>
          </a:p>
          <a:p>
            <a:endParaRPr lang="es-ES" sz="2000" dirty="0"/>
          </a:p>
          <a:p>
            <a:pPr marL="285750" indent="-285750">
              <a:buFont typeface="Arial" charset="0"/>
              <a:buChar char="•"/>
            </a:pPr>
            <a:r>
              <a:rPr lang="es-ES" sz="2000" dirty="0" smtClean="0"/>
              <a:t>No </a:t>
            </a:r>
            <a:r>
              <a:rPr lang="es-ES" sz="2000" dirty="0"/>
              <a:t>se pueden instanciar tipos genéricos con tipos </a:t>
            </a:r>
            <a:r>
              <a:rPr lang="es-ES" sz="2000" dirty="0" smtClean="0"/>
              <a:t>primitivos.</a:t>
            </a:r>
          </a:p>
          <a:p>
            <a:pPr marL="285750" indent="-285750">
              <a:buFont typeface="Arial" charset="0"/>
              <a:buChar char="•"/>
            </a:pPr>
            <a:endParaRPr lang="es-ES" sz="2000" dirty="0"/>
          </a:p>
          <a:p>
            <a:pPr marL="285750" indent="-285750">
              <a:buFont typeface="Arial" charset="0"/>
              <a:buChar char="•"/>
            </a:pPr>
            <a:r>
              <a:rPr lang="es-ES" sz="2000" dirty="0" smtClean="0"/>
              <a:t>No </a:t>
            </a:r>
            <a:r>
              <a:rPr lang="es-ES" sz="2000" dirty="0"/>
              <a:t>se pueden crear instancias de los parámetros de </a:t>
            </a:r>
            <a:r>
              <a:rPr lang="es-ES" sz="2000" dirty="0" smtClean="0"/>
              <a:t>tipo.</a:t>
            </a:r>
          </a:p>
          <a:p>
            <a:pPr marL="285750" indent="-285750">
              <a:buFont typeface="Arial" charset="0"/>
              <a:buChar char="•"/>
            </a:pPr>
            <a:endParaRPr lang="es-ES" sz="2000" dirty="0"/>
          </a:p>
          <a:p>
            <a:pPr marL="285750" indent="-285750">
              <a:buFont typeface="Arial" charset="0"/>
              <a:buChar char="•"/>
            </a:pPr>
            <a:r>
              <a:rPr lang="es-ES" sz="2000" dirty="0" smtClean="0"/>
              <a:t>No </a:t>
            </a:r>
            <a:r>
              <a:rPr lang="es-ES" sz="2000" dirty="0"/>
              <a:t>se pueden declarar </a:t>
            </a:r>
            <a:r>
              <a:rPr lang="es-ES" sz="2000" dirty="0" smtClean="0"/>
              <a:t>campos static cuyos </a:t>
            </a:r>
            <a:r>
              <a:rPr lang="es-ES" sz="2000" dirty="0"/>
              <a:t>tipos son parámetros de </a:t>
            </a:r>
            <a:r>
              <a:rPr lang="es-ES" sz="2000" dirty="0" smtClean="0"/>
              <a:t>tipo.</a:t>
            </a:r>
          </a:p>
          <a:p>
            <a:pPr marL="285750" indent="-285750">
              <a:buFont typeface="Arial" charset="0"/>
              <a:buChar char="•"/>
            </a:pPr>
            <a:endParaRPr lang="es-ES" sz="2000" dirty="0"/>
          </a:p>
          <a:p>
            <a:pPr marL="285750" indent="-285750">
              <a:buFont typeface="Arial" charset="0"/>
              <a:buChar char="•"/>
            </a:pPr>
            <a:endParaRPr lang="es-ES" sz="2000" dirty="0"/>
          </a:p>
          <a:p>
            <a:pPr marL="285750" indent="-285750">
              <a:buFont typeface="Arial" charset="0"/>
              <a:buChar char="•"/>
            </a:pPr>
            <a:r>
              <a:rPr lang="es-ES" sz="2000" dirty="0" smtClean="0"/>
              <a:t>No </a:t>
            </a:r>
            <a:r>
              <a:rPr lang="es-ES" sz="2000" dirty="0"/>
              <a:t>se pueden crear arrays de tipos parametrizados</a:t>
            </a:r>
            <a:r>
              <a:rPr lang="es-ES" sz="2000" dirty="0" smtClean="0"/>
              <a:t>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75745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31</TotalTime>
  <Words>60</Words>
  <Application>Microsoft Office PowerPoint</Application>
  <PresentationFormat>Presentación en pantalla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Cartoné</vt:lpstr>
      <vt:lpstr>DATOS GENÉRICOS - GENERIC</vt:lpstr>
      <vt:lpstr>EN JAVA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DATOS GENÉRICOS - GENERIC</dc:title>
  <dc:creator>Luffi</dc:creator>
  <cp:lastModifiedBy>Luffi</cp:lastModifiedBy>
  <cp:revision>3</cp:revision>
  <dcterms:created xsi:type="dcterms:W3CDTF">2017-09-18T12:58:53Z</dcterms:created>
  <dcterms:modified xsi:type="dcterms:W3CDTF">2017-09-18T13:30:12Z</dcterms:modified>
</cp:coreProperties>
</file>