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2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5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23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4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38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14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80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4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8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5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0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1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8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9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6BDEDF-F430-4A5E-B48F-3AFB125B82D4}" type="datetimeFigureOut">
              <a:rPr lang="es-ES" smtClean="0"/>
              <a:t>18/09/2017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69E780-45D5-4E45-901A-1F509C316E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281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Colecciones </a:t>
            </a:r>
            <a:r>
              <a:rPr lang="es-PE" dirty="0" err="1" smtClean="0"/>
              <a:t>jcf</a:t>
            </a:r>
            <a:r>
              <a:rPr lang="es-PE" dirty="0"/>
              <a:t>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201333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- </a:t>
            </a:r>
            <a:r>
              <a:rPr lang="es-PE" dirty="0" err="1" smtClean="0"/>
              <a:t>Arotoma</a:t>
            </a:r>
            <a:r>
              <a:rPr lang="es-PE" dirty="0" smtClean="0"/>
              <a:t> </a:t>
            </a:r>
            <a:r>
              <a:rPr lang="es-PE" dirty="0" err="1" smtClean="0"/>
              <a:t>Pariona</a:t>
            </a:r>
            <a:r>
              <a:rPr lang="es-PE" dirty="0" smtClean="0"/>
              <a:t>, </a:t>
            </a:r>
            <a:r>
              <a:rPr lang="es-PE" dirty="0" err="1" smtClean="0"/>
              <a:t>Ivan</a:t>
            </a:r>
            <a:r>
              <a:rPr lang="es-PE" dirty="0" smtClean="0"/>
              <a:t> </a:t>
            </a:r>
            <a:r>
              <a:rPr lang="es-PE" dirty="0" err="1" smtClean="0"/>
              <a:t>Roland</a:t>
            </a:r>
            <a:endParaRPr lang="es-PE" dirty="0" smtClean="0"/>
          </a:p>
          <a:p>
            <a:r>
              <a:rPr lang="es-PE" dirty="0" smtClean="0"/>
              <a:t>- De la Cruz Chilango, Marco Aurelio</a:t>
            </a:r>
          </a:p>
          <a:p>
            <a:r>
              <a:rPr lang="es-PE" dirty="0" smtClean="0"/>
              <a:t>-Quinto Rosales, Ronal</a:t>
            </a:r>
          </a:p>
          <a:p>
            <a:r>
              <a:rPr lang="es-PE" dirty="0" smtClean="0"/>
              <a:t>-</a:t>
            </a:r>
            <a:r>
              <a:rPr lang="es-PE" dirty="0" err="1" smtClean="0"/>
              <a:t>Matencio</a:t>
            </a:r>
            <a:r>
              <a:rPr lang="es-PE" dirty="0" smtClean="0"/>
              <a:t> </a:t>
            </a:r>
            <a:r>
              <a:rPr lang="es-PE" dirty="0" err="1" smtClean="0"/>
              <a:t>Matemcio</a:t>
            </a:r>
            <a:r>
              <a:rPr lang="es-PE" dirty="0" smtClean="0"/>
              <a:t>, Wilmer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30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3312" y="2353732"/>
            <a:ext cx="4929188" cy="1507067"/>
          </a:xfrm>
        </p:spPr>
        <p:txBody>
          <a:bodyPr>
            <a:normAutofit/>
          </a:bodyPr>
          <a:lstStyle/>
          <a:p>
            <a:r>
              <a:rPr lang="es-PE" sz="7200" dirty="0" smtClean="0"/>
              <a:t>Gracias!!</a:t>
            </a:r>
            <a:endParaRPr lang="es-ES" sz="7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433234" y="4974955"/>
            <a:ext cx="536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https://www.youtube.com/watch?v=vVhN2fQV7-k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85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2412" y="486832"/>
            <a:ext cx="7253288" cy="1507067"/>
          </a:xfrm>
        </p:spPr>
        <p:txBody>
          <a:bodyPr>
            <a:normAutofit/>
          </a:bodyPr>
          <a:lstStyle/>
          <a:p>
            <a:r>
              <a:rPr lang="es-PE" dirty="0" smtClean="0"/>
              <a:t>¿Qué son los las colecciones </a:t>
            </a:r>
            <a:r>
              <a:rPr lang="es-PE" dirty="0" err="1" smtClean="0"/>
              <a:t>jcf</a:t>
            </a:r>
            <a:r>
              <a:rPr lang="es-PE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2412" y="2336800"/>
            <a:ext cx="7253288" cy="3615267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 arquitectura unificada para el tratamiento de conjuntos de datos de manera flexible</a:t>
            </a:r>
          </a:p>
        </p:txBody>
      </p:sp>
      <p:pic>
        <p:nvPicPr>
          <p:cNvPr id="1028" name="Picture 4" descr="Resultado de imagen para pens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370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612" y="397932"/>
            <a:ext cx="8534400" cy="1507067"/>
          </a:xfrm>
        </p:spPr>
        <p:txBody>
          <a:bodyPr/>
          <a:lstStyle/>
          <a:p>
            <a:r>
              <a:rPr lang="es-PE" dirty="0" smtClean="0"/>
              <a:t>¿en que nos ayuda?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9612" y="3004234"/>
            <a:ext cx="6540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>
                <a:solidFill>
                  <a:schemeClr val="accent1">
                    <a:lumMod val="50000"/>
                  </a:schemeClr>
                </a:solidFill>
              </a:rPr>
              <a:t>Nos facilita la complejidades de búsqueda, inserción y eliminación de datos</a:t>
            </a:r>
            <a:endParaRPr lang="es-E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Resultado de imagen para pens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2" y="11514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412" y="334432"/>
            <a:ext cx="8534400" cy="1507067"/>
          </a:xfrm>
        </p:spPr>
        <p:txBody>
          <a:bodyPr/>
          <a:lstStyle/>
          <a:p>
            <a:r>
              <a:rPr lang="es-PE" dirty="0" smtClean="0"/>
              <a:t>Función de una colección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412" y="2201331"/>
            <a:ext cx="7380288" cy="3615267"/>
          </a:xfrm>
        </p:spPr>
        <p:txBody>
          <a:bodyPr>
            <a:normAutofit/>
          </a:bodyPr>
          <a:lstStyle/>
          <a:p>
            <a:r>
              <a:rPr lang="es-PE" sz="2800" dirty="0" smtClean="0"/>
              <a:t>Podemos cambiar de tamaño dinámicamente.</a:t>
            </a:r>
          </a:p>
          <a:p>
            <a:r>
              <a:rPr lang="es-PE" sz="2800" dirty="0" smtClean="0"/>
              <a:t>Podemos ordenar</a:t>
            </a:r>
          </a:p>
          <a:p>
            <a:r>
              <a:rPr lang="es-PE" sz="2800" dirty="0" smtClean="0"/>
              <a:t>Se puede insertar y eliminar elementos.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544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212" y="410632"/>
            <a:ext cx="8534400" cy="1507067"/>
          </a:xfrm>
        </p:spPr>
        <p:txBody>
          <a:bodyPr/>
          <a:lstStyle/>
          <a:p>
            <a:r>
              <a:rPr lang="es-PE" dirty="0" smtClean="0"/>
              <a:t>Tipos de colecciones.</a:t>
            </a:r>
            <a:endParaRPr lang="es-ES" dirty="0"/>
          </a:p>
        </p:txBody>
      </p:sp>
      <p:pic>
        <p:nvPicPr>
          <p:cNvPr id="3074" name="Picture 2" descr="Resultado de imagen para java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" y="2019300"/>
            <a:ext cx="9128126" cy="4394200"/>
          </a:xfrm>
          <a:prstGeom prst="rect">
            <a:avLst/>
          </a:prstGeom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810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6712" y="232832"/>
            <a:ext cx="8534400" cy="1507067"/>
          </a:xfrm>
        </p:spPr>
        <p:txBody>
          <a:bodyPr/>
          <a:lstStyle/>
          <a:p>
            <a:r>
              <a:rPr lang="es-PE" dirty="0" smtClean="0"/>
              <a:t>Interfaces set &lt;e&gt;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1672432"/>
            <a:ext cx="10604415" cy="402431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cxnSp>
        <p:nvCxnSpPr>
          <p:cNvPr id="10" name="9 Conector recto de flecha"/>
          <p:cNvCxnSpPr/>
          <p:nvPr/>
        </p:nvCxnSpPr>
        <p:spPr>
          <a:xfrm flipH="1">
            <a:off x="4902200" y="2705100"/>
            <a:ext cx="23241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6743700" y="4330700"/>
            <a:ext cx="482600" cy="952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569200" y="2336800"/>
            <a:ext cx="4637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Como vemos</a:t>
            </a:r>
          </a:p>
          <a:p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Aquí nos dice  como usarlo en lenguaje</a:t>
            </a:r>
          </a:p>
          <a:p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569200" y="4203700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Las clases que usaremos es el </a:t>
            </a:r>
          </a:p>
          <a:p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s-PE" dirty="0" err="1" smtClean="0">
                <a:solidFill>
                  <a:schemeClr val="accent1">
                    <a:lumMod val="50000"/>
                  </a:schemeClr>
                </a:solidFill>
              </a:rPr>
              <a:t>HashSet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”.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112" y="194732"/>
            <a:ext cx="8534400" cy="1507067"/>
          </a:xfrm>
        </p:spPr>
        <p:txBody>
          <a:bodyPr/>
          <a:lstStyle/>
          <a:p>
            <a:r>
              <a:rPr lang="es-PE" dirty="0" smtClean="0"/>
              <a:t>Métodos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66887"/>
            <a:ext cx="10992820" cy="41386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cxnSp>
        <p:nvCxnSpPr>
          <p:cNvPr id="5" name="4 Conector recto"/>
          <p:cNvCxnSpPr/>
          <p:nvPr/>
        </p:nvCxnSpPr>
        <p:spPr>
          <a:xfrm>
            <a:off x="711200" y="2781300"/>
            <a:ext cx="10490200" cy="50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4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11212" y="410632"/>
            <a:ext cx="8534400" cy="1507067"/>
          </a:xfrm>
        </p:spPr>
        <p:txBody>
          <a:bodyPr/>
          <a:lstStyle/>
          <a:p>
            <a:r>
              <a:rPr lang="es-PE" dirty="0"/>
              <a:t>Programa con el método colección.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105023"/>
            <a:ext cx="6196355" cy="4232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1787524"/>
            <a:ext cx="4654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6" y="633411"/>
            <a:ext cx="6975475" cy="4752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99" y="633411"/>
            <a:ext cx="4450610" cy="35194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899" y="3781712"/>
            <a:ext cx="2532909" cy="29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114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Colecciones jcf.</vt:lpstr>
      <vt:lpstr>¿Qué son los las colecciones jcf?</vt:lpstr>
      <vt:lpstr>¿en que nos ayuda?</vt:lpstr>
      <vt:lpstr>Función de una colección</vt:lpstr>
      <vt:lpstr>Tipos de colecciones.</vt:lpstr>
      <vt:lpstr>Interfaces set &lt;e&gt;</vt:lpstr>
      <vt:lpstr>Métodos</vt:lpstr>
      <vt:lpstr>Programa con el método colección.</vt:lpstr>
      <vt:lpstr>Presentación de PowerPoint</vt:lpstr>
      <vt:lpstr>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framework.</dc:title>
  <dc:creator>Ronal</dc:creator>
  <cp:lastModifiedBy>Docente</cp:lastModifiedBy>
  <cp:revision>11</cp:revision>
  <dcterms:created xsi:type="dcterms:W3CDTF">2017-09-18T08:19:56Z</dcterms:created>
  <dcterms:modified xsi:type="dcterms:W3CDTF">2017-09-18T14:15:58Z</dcterms:modified>
</cp:coreProperties>
</file>