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117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076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23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79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96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964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095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939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87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793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53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376B980-EF50-47E8-A5C2-E541EC75CA7E}" type="datetimeFigureOut">
              <a:rPr lang="es-PE" smtClean="0"/>
              <a:t>22/10/2017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30350D5-9F51-4D20-980E-64EA2FA465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088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sultado de imagen para codigolimpio">
            <a:extLst>
              <a:ext uri="{FF2B5EF4-FFF2-40B4-BE49-F238E27FC236}">
                <a16:creationId xmlns:a16="http://schemas.microsoft.com/office/drawing/2014/main" id="{47DE52DD-BA1F-41EC-9A92-1D4F9BA0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85" y="1954204"/>
            <a:ext cx="6697715" cy="3787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098527-9989-47C2-A500-EA21157F2895}"/>
              </a:ext>
            </a:extLst>
          </p:cNvPr>
          <p:cNvSpPr txBox="1"/>
          <p:nvPr/>
        </p:nvSpPr>
        <p:spPr>
          <a:xfrm>
            <a:off x="929762" y="2171357"/>
            <a:ext cx="514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/>
              <a:t>Código Limpio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1274FE-3D3C-4634-8512-B559AF7679A2}"/>
              </a:ext>
            </a:extLst>
          </p:cNvPr>
          <p:cNvSpPr txBox="1"/>
          <p:nvPr/>
        </p:nvSpPr>
        <p:spPr>
          <a:xfrm>
            <a:off x="1096017" y="4110673"/>
            <a:ext cx="38505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/>
              <a:t>Integrantes:</a:t>
            </a:r>
          </a:p>
          <a:p>
            <a:r>
              <a:rPr lang="es-PE" sz="2000"/>
              <a:t>-Alcántara Cuzco Ernesto</a:t>
            </a:r>
          </a:p>
          <a:p>
            <a:r>
              <a:rPr lang="es-PE" sz="2000"/>
              <a:t>-Bogatich Huaranga Jheyckoff</a:t>
            </a:r>
          </a:p>
          <a:p>
            <a:r>
              <a:rPr lang="es-PE" sz="2000"/>
              <a:t>-Chino Rojas Diego Armando</a:t>
            </a:r>
          </a:p>
          <a:p>
            <a:r>
              <a:rPr lang="es-PE" sz="2000"/>
              <a:t>-Jara Acuña Alessandro</a:t>
            </a:r>
            <a:endParaRPr lang="es-PE" sz="2000" dirty="0"/>
          </a:p>
        </p:txBody>
      </p:sp>
      <p:pic>
        <p:nvPicPr>
          <p:cNvPr id="1026" name="Picture 2" descr="Resultado de imagen para logo ucv">
            <a:extLst>
              <a:ext uri="{FF2B5EF4-FFF2-40B4-BE49-F238E27FC236}">
                <a16:creationId xmlns:a16="http://schemas.microsoft.com/office/drawing/2014/main" id="{216DE104-178C-4535-B1FA-7201C422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52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cv">
            <a:extLst>
              <a:ext uri="{FF2B5EF4-FFF2-40B4-BE49-F238E27FC236}">
                <a16:creationId xmlns:a16="http://schemas.microsoft.com/office/drawing/2014/main" id="{44C2C725-CC79-474A-82A1-36EB5B2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95878F8-D92F-48DE-AEC4-26C0632B001F}"/>
              </a:ext>
            </a:extLst>
          </p:cNvPr>
          <p:cNvSpPr txBox="1"/>
          <p:nvPr/>
        </p:nvSpPr>
        <p:spPr>
          <a:xfrm>
            <a:off x="946073" y="2757055"/>
            <a:ext cx="702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Comentarios: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-Los comentarios siempre son fallos.</a:t>
            </a:r>
          </a:p>
          <a:p>
            <a:endParaRPr lang="es-PE" dirty="0"/>
          </a:p>
          <a:p>
            <a:r>
              <a:rPr lang="es-PE" dirty="0"/>
              <a:t>-Los comentarios no compensan el código incorrecto.</a:t>
            </a:r>
          </a:p>
          <a:p>
            <a:endParaRPr lang="es-PE" dirty="0"/>
          </a:p>
          <a:p>
            <a:r>
              <a:rPr lang="es-PE" dirty="0"/>
              <a:t>-No perder tiempo escribiendo comentarios que expliquen el error cometido.</a:t>
            </a:r>
          </a:p>
        </p:txBody>
      </p:sp>
      <p:pic>
        <p:nvPicPr>
          <p:cNvPr id="5" name="Picture 2" descr="Imagen relacionada">
            <a:extLst>
              <a:ext uri="{FF2B5EF4-FFF2-40B4-BE49-F238E27FC236}">
                <a16:creationId xmlns:a16="http://schemas.microsoft.com/office/drawing/2014/main" id="{602C2021-02F5-46C1-9678-4C544DA48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r="12559" b="35354"/>
          <a:stretch/>
        </p:blipFill>
        <p:spPr bwMode="auto">
          <a:xfrm>
            <a:off x="8289307" y="2483340"/>
            <a:ext cx="2892498" cy="3225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n para codigolimpio nombres con sentido">
            <a:extLst>
              <a:ext uri="{FF2B5EF4-FFF2-40B4-BE49-F238E27FC236}">
                <a16:creationId xmlns:a16="http://schemas.microsoft.com/office/drawing/2014/main" id="{24B02563-1AE6-48F2-BDDF-C5311CC6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73" y="3363630"/>
            <a:ext cx="6078181" cy="30390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logo ucv">
            <a:extLst>
              <a:ext uri="{FF2B5EF4-FFF2-40B4-BE49-F238E27FC236}">
                <a16:creationId xmlns:a16="http://schemas.microsoft.com/office/drawing/2014/main" id="{44C2C725-CC79-474A-82A1-36EB5B2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D11B301-4344-4E56-B6E5-CA83A431C9F7}"/>
              </a:ext>
            </a:extLst>
          </p:cNvPr>
          <p:cNvSpPr txBox="1"/>
          <p:nvPr/>
        </p:nvSpPr>
        <p:spPr>
          <a:xfrm>
            <a:off x="613564" y="2369126"/>
            <a:ext cx="536170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Nombres con sentido: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-Usar nombres que revelen las intenciones.</a:t>
            </a:r>
          </a:p>
          <a:p>
            <a:endParaRPr lang="es-PE" dirty="0"/>
          </a:p>
          <a:p>
            <a:r>
              <a:rPr lang="es-PE" dirty="0"/>
              <a:t>-Ahorra trabajo.</a:t>
            </a:r>
          </a:p>
          <a:p>
            <a:endParaRPr lang="es-PE" dirty="0"/>
          </a:p>
          <a:p>
            <a:r>
              <a:rPr lang="es-PE" dirty="0"/>
              <a:t>-Facilita la comprensión y modificación del código.</a:t>
            </a:r>
          </a:p>
        </p:txBody>
      </p:sp>
    </p:spTree>
    <p:extLst>
      <p:ext uri="{BB962C8B-B14F-4D97-AF65-F5344CB8AC3E}">
        <p14:creationId xmlns:p14="http://schemas.microsoft.com/office/powerpoint/2010/main" val="93745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cv">
            <a:extLst>
              <a:ext uri="{FF2B5EF4-FFF2-40B4-BE49-F238E27FC236}">
                <a16:creationId xmlns:a16="http://schemas.microsoft.com/office/drawing/2014/main" id="{44C2C725-CC79-474A-82A1-36EB5B2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549C657-1222-41A2-964A-1064555FD1FE}"/>
              </a:ext>
            </a:extLst>
          </p:cNvPr>
          <p:cNvSpPr txBox="1"/>
          <p:nvPr/>
        </p:nvSpPr>
        <p:spPr>
          <a:xfrm>
            <a:off x="595745" y="2479963"/>
            <a:ext cx="9366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Realizar distinciones con sentido:</a:t>
            </a:r>
          </a:p>
          <a:p>
            <a:endParaRPr lang="es-PE" sz="2400" dirty="0"/>
          </a:p>
          <a:p>
            <a:endParaRPr lang="es-PE" sz="2400" dirty="0"/>
          </a:p>
          <a:p>
            <a:r>
              <a:rPr lang="es-PE" dirty="0"/>
              <a:t>-Si los nombres tienen que ser distintos, también deben tener un significado diferente.</a:t>
            </a:r>
          </a:p>
          <a:p>
            <a:endParaRPr lang="es-PE" dirty="0"/>
          </a:p>
          <a:p>
            <a:r>
              <a:rPr lang="es-PE" dirty="0"/>
              <a:t>-Los nombre de series (a1, a2, a3…an) son lo contrario a los nombres intencionados.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1038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cv">
            <a:extLst>
              <a:ext uri="{FF2B5EF4-FFF2-40B4-BE49-F238E27FC236}">
                <a16:creationId xmlns:a16="http://schemas.microsoft.com/office/drawing/2014/main" id="{44C2C725-CC79-474A-82A1-36EB5B2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F84CEB7-39E9-4A06-8EB1-B0ED2375270E}"/>
              </a:ext>
            </a:extLst>
          </p:cNvPr>
          <p:cNvSpPr txBox="1"/>
          <p:nvPr/>
        </p:nvSpPr>
        <p:spPr>
          <a:xfrm>
            <a:off x="706582" y="2438401"/>
            <a:ext cx="793518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Bloques y sangrado: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-La función invocada desde el bloque puede tener un nombre descriptivo.</a:t>
            </a:r>
          </a:p>
          <a:p>
            <a:endParaRPr lang="es-PE" dirty="0"/>
          </a:p>
          <a:p>
            <a:r>
              <a:rPr lang="es-PE" dirty="0"/>
              <a:t>-Las funciones no deben de tener un tamaño excesivo.</a:t>
            </a:r>
          </a:p>
          <a:p>
            <a:endParaRPr lang="es-PE" dirty="0"/>
          </a:p>
          <a:p>
            <a:r>
              <a:rPr lang="es-PE" dirty="0"/>
              <a:t>-El nivel de sangrado de una función no debe ser mayor de uno o dos.</a:t>
            </a:r>
          </a:p>
        </p:txBody>
      </p:sp>
    </p:spTree>
    <p:extLst>
      <p:ext uri="{BB962C8B-B14F-4D97-AF65-F5344CB8AC3E}">
        <p14:creationId xmlns:p14="http://schemas.microsoft.com/office/powerpoint/2010/main" val="21646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cv">
            <a:extLst>
              <a:ext uri="{FF2B5EF4-FFF2-40B4-BE49-F238E27FC236}">
                <a16:creationId xmlns:a16="http://schemas.microsoft.com/office/drawing/2014/main" id="{44C2C725-CC79-474A-82A1-36EB5B2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7F53CE5-E2DA-48FF-AA9D-B43AB0F81D47}"/>
              </a:ext>
            </a:extLst>
          </p:cNvPr>
          <p:cNvSpPr txBox="1"/>
          <p:nvPr/>
        </p:nvSpPr>
        <p:spPr>
          <a:xfrm>
            <a:off x="789709" y="2632364"/>
            <a:ext cx="57086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Evitar codificaciones: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-Los nombres codificados resultan impronunciables </a:t>
            </a:r>
          </a:p>
          <a:p>
            <a:r>
              <a:rPr lang="es-PE" dirty="0"/>
              <a:t>y suelen escribirse de forma incorrecta.</a:t>
            </a:r>
          </a:p>
        </p:txBody>
      </p:sp>
    </p:spTree>
    <p:extLst>
      <p:ext uri="{BB962C8B-B14F-4D97-AF65-F5344CB8AC3E}">
        <p14:creationId xmlns:p14="http://schemas.microsoft.com/office/powerpoint/2010/main" val="39270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cv">
            <a:extLst>
              <a:ext uri="{FF2B5EF4-FFF2-40B4-BE49-F238E27FC236}">
                <a16:creationId xmlns:a16="http://schemas.microsoft.com/office/drawing/2014/main" id="{44C2C725-CC79-474A-82A1-36EB5B2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77FD637-F956-4C52-AAD7-F0C022152B42}"/>
              </a:ext>
            </a:extLst>
          </p:cNvPr>
          <p:cNvSpPr txBox="1"/>
          <p:nvPr/>
        </p:nvSpPr>
        <p:spPr>
          <a:xfrm>
            <a:off x="817418" y="2618509"/>
            <a:ext cx="1071318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Evitar la desinformación: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-Evitar dejar pistas falsas que dificulten el significado del código.</a:t>
            </a:r>
          </a:p>
          <a:p>
            <a:endParaRPr lang="es-PE" dirty="0"/>
          </a:p>
          <a:p>
            <a:r>
              <a:rPr lang="es-PE" dirty="0"/>
              <a:t>-No hacer referencia a un grupo de cuentas como accountList a menos que realmente sea una lista.</a:t>
            </a:r>
          </a:p>
        </p:txBody>
      </p:sp>
    </p:spTree>
    <p:extLst>
      <p:ext uri="{BB962C8B-B14F-4D97-AF65-F5344CB8AC3E}">
        <p14:creationId xmlns:p14="http://schemas.microsoft.com/office/powerpoint/2010/main" val="333718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cv">
            <a:extLst>
              <a:ext uri="{FF2B5EF4-FFF2-40B4-BE49-F238E27FC236}">
                <a16:creationId xmlns:a16="http://schemas.microsoft.com/office/drawing/2014/main" id="{44C2C725-CC79-474A-82A1-36EB5B2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D4533DB-4285-4616-B219-A09D7B718D22}"/>
              </a:ext>
            </a:extLst>
          </p:cNvPr>
          <p:cNvSpPr txBox="1"/>
          <p:nvPr/>
        </p:nvSpPr>
        <p:spPr>
          <a:xfrm>
            <a:off x="886691" y="2687782"/>
            <a:ext cx="70888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Usar nombres que se puedan pronunciar: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-Cree variables pronunciables.</a:t>
            </a:r>
          </a:p>
          <a:p>
            <a:endParaRPr lang="es-PE" dirty="0"/>
          </a:p>
          <a:p>
            <a:r>
              <a:rPr lang="es-PE" dirty="0"/>
              <a:t>-Si no lo puede pronunciar, no podrá explicarlo sin parecer tonto.</a:t>
            </a:r>
          </a:p>
        </p:txBody>
      </p:sp>
    </p:spTree>
    <p:extLst>
      <p:ext uri="{BB962C8B-B14F-4D97-AF65-F5344CB8AC3E}">
        <p14:creationId xmlns:p14="http://schemas.microsoft.com/office/powerpoint/2010/main" val="155828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cv">
            <a:extLst>
              <a:ext uri="{FF2B5EF4-FFF2-40B4-BE49-F238E27FC236}">
                <a16:creationId xmlns:a16="http://schemas.microsoft.com/office/drawing/2014/main" id="{44C2C725-CC79-474A-82A1-36EB5B2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A777481-2FA4-48D7-8EA0-B246EE0E0DFD}"/>
              </a:ext>
            </a:extLst>
          </p:cNvPr>
          <p:cNvSpPr txBox="1"/>
          <p:nvPr/>
        </p:nvSpPr>
        <p:spPr>
          <a:xfrm>
            <a:off x="914399" y="2715492"/>
            <a:ext cx="637065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Nombres de clases: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-Evitar las palabras como manager, </a:t>
            </a:r>
            <a:r>
              <a:rPr lang="es-PE" dirty="0" err="1"/>
              <a:t>processor</a:t>
            </a:r>
            <a:r>
              <a:rPr lang="es-PE" dirty="0"/>
              <a:t>, data o </a:t>
            </a:r>
            <a:r>
              <a:rPr lang="es-PE" dirty="0" err="1"/>
              <a:t>info</a:t>
            </a:r>
            <a:r>
              <a:rPr lang="es-PE" dirty="0"/>
              <a:t>.</a:t>
            </a:r>
          </a:p>
          <a:p>
            <a:endParaRPr lang="es-PE" dirty="0"/>
          </a:p>
          <a:p>
            <a:r>
              <a:rPr lang="es-PE" dirty="0"/>
              <a:t>-El nombre de una clase no debe ser un verbo.</a:t>
            </a:r>
          </a:p>
        </p:txBody>
      </p:sp>
    </p:spTree>
    <p:extLst>
      <p:ext uri="{BB962C8B-B14F-4D97-AF65-F5344CB8AC3E}">
        <p14:creationId xmlns:p14="http://schemas.microsoft.com/office/powerpoint/2010/main" val="164534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para logo ucv">
            <a:extLst>
              <a:ext uri="{FF2B5EF4-FFF2-40B4-BE49-F238E27FC236}">
                <a16:creationId xmlns:a16="http://schemas.microsoft.com/office/drawing/2014/main" id="{44C2C725-CC79-474A-82A1-36EB5B2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" y="0"/>
            <a:ext cx="3334981" cy="13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D7DE27-9D6F-474D-B47A-EA1A52C759AD}"/>
              </a:ext>
            </a:extLst>
          </p:cNvPr>
          <p:cNvSpPr txBox="1"/>
          <p:nvPr/>
        </p:nvSpPr>
        <p:spPr>
          <a:xfrm>
            <a:off x="955964" y="2770910"/>
            <a:ext cx="357501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Nombres de métodos:</a:t>
            </a:r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-Deben tener nombres de verbo.</a:t>
            </a:r>
          </a:p>
        </p:txBody>
      </p:sp>
    </p:spTree>
    <p:extLst>
      <p:ext uri="{BB962C8B-B14F-4D97-AF65-F5344CB8AC3E}">
        <p14:creationId xmlns:p14="http://schemas.microsoft.com/office/powerpoint/2010/main" val="123147239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Personalizado 1">
      <a:dk1>
        <a:srgbClr val="F2F2F2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281</Words>
  <Application>Microsoft Office PowerPoint</Application>
  <PresentationFormat>Panorámica</PresentationFormat>
  <Paragraphs>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Jheyckoff Bogatich</dc:creator>
  <cp:lastModifiedBy>Jheyckoff Bogatich</cp:lastModifiedBy>
  <cp:revision>10</cp:revision>
  <dcterms:created xsi:type="dcterms:W3CDTF">2017-10-23T03:27:23Z</dcterms:created>
  <dcterms:modified xsi:type="dcterms:W3CDTF">2017-10-23T10:47:46Z</dcterms:modified>
</cp:coreProperties>
</file>