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83" r:id="rId3"/>
    <p:sldId id="284" r:id="rId4"/>
    <p:sldId id="289" r:id="rId5"/>
    <p:sldId id="288" r:id="rId6"/>
    <p:sldId id="292" r:id="rId7"/>
    <p:sldId id="296" r:id="rId8"/>
    <p:sldId id="294" r:id="rId9"/>
    <p:sldId id="295" r:id="rId10"/>
    <p:sldId id="287" r:id="rId11"/>
    <p:sldId id="293" r:id="rId12"/>
    <p:sldId id="265" r:id="rId13"/>
    <p:sldId id="282" r:id="rId14"/>
    <p:sldId id="28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408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6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10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35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02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6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81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9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6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2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9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1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98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8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69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4755EA-D0D6-4409-AF21-E6CD4FB1C4CC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758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raulvillares/c%C3%B3digo-sucio-23bf9cdeaf63" TargetMode="External"/><Relationship Id="rId4" Type="http://schemas.openxmlformats.org/officeDocument/2006/relationships/hyperlink" Target="https://dosideas.com/noticias/desarrollo-de-software/965-las-9-cualidades-del-codigo-limpi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284430" y="2322560"/>
            <a:ext cx="487017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Integrantes:</a:t>
            </a:r>
            <a:r>
              <a:rPr lang="es-PE" sz="28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PE" sz="28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PE" sz="1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Mamani Valencia, </a:t>
            </a:r>
            <a:r>
              <a:rPr lang="es-P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Jeancarlos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Merino Maceta, Carlos Brayan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Morales Carlos, Jesús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Orellana </a:t>
            </a:r>
            <a:r>
              <a:rPr lang="es-P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Aliano</a:t>
            </a: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Roberto </a:t>
            </a:r>
            <a:r>
              <a:rPr lang="es-P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Sebastian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24159" y="495924"/>
            <a:ext cx="7396689" cy="176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7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s-PE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7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84430" y="4579414"/>
            <a:ext cx="4388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Docente:</a:t>
            </a:r>
          </a:p>
          <a:p>
            <a:endParaRPr lang="es-PE" sz="1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Coronel Castillo, Eric Gustavo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842864" y="2439292"/>
            <a:ext cx="4388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Asignatura:</a:t>
            </a:r>
          </a:p>
          <a:p>
            <a:endParaRPr lang="es-PE" sz="14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Orientada a Objetos</a:t>
            </a:r>
          </a:p>
        </p:txBody>
      </p:sp>
      <p:pic>
        <p:nvPicPr>
          <p:cNvPr id="1030" name="Picture 6" descr="Resultado de imagen para logo ucv">
            <a:extLst>
              <a:ext uri="{FF2B5EF4-FFF2-40B4-BE49-F238E27FC236}">
                <a16:creationId xmlns:a16="http://schemas.microsoft.com/office/drawing/2014/main" id="{44588C9B-B0A7-4E84-869E-C235627F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E2CEDB1-D5C7-4F05-B19C-F27562071491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pic>
        <p:nvPicPr>
          <p:cNvPr id="14" name="Picture 4" descr="Resultado de imagen para ucv">
            <a:extLst>
              <a:ext uri="{FF2B5EF4-FFF2-40B4-BE49-F238E27FC236}">
                <a16:creationId xmlns:a16="http://schemas.microsoft.com/office/drawing/2014/main" id="{4DC9ED5C-A888-4B09-84A5-33C72F34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1963923-3042-46C7-8167-B3CAA42481A5}"/>
              </a:ext>
            </a:extLst>
          </p:cNvPr>
          <p:cNvSpPr/>
          <p:nvPr/>
        </p:nvSpPr>
        <p:spPr>
          <a:xfrm>
            <a:off x="6842864" y="3846053"/>
            <a:ext cx="4388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Periodo:</a:t>
            </a:r>
          </a:p>
          <a:p>
            <a:endParaRPr lang="es-PE" sz="14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4</a:t>
            </a:r>
            <a:r>
              <a:rPr lang="es-PE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56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FD8CC95-0D28-4329-A52B-E419311188BA}"/>
              </a:ext>
            </a:extLst>
          </p:cNvPr>
          <p:cNvSpPr/>
          <p:nvPr/>
        </p:nvSpPr>
        <p:spPr>
          <a:xfrm>
            <a:off x="1438985" y="1178009"/>
            <a:ext cx="1835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Sistemas</a:t>
            </a:r>
            <a:endParaRPr lang="es-PE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D5EE1-1C21-4A4C-9F61-9615CF85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45" y="1701229"/>
            <a:ext cx="38431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Proxies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java 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AspectJ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Optimizar la toma de decisiones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Estándares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Lenguajes específicos del dominio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Resultado de imagen para sistemas">
            <a:extLst>
              <a:ext uri="{FF2B5EF4-FFF2-40B4-BE49-F238E27FC236}">
                <a16:creationId xmlns:a16="http://schemas.microsoft.com/office/drawing/2014/main" id="{53E8436A-DEE8-4F34-8A3E-04AAF272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78009"/>
            <a:ext cx="4820478" cy="36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A9E913A-7BBC-40D2-B4C3-51CDF29D9507}"/>
              </a:ext>
            </a:extLst>
          </p:cNvPr>
          <p:cNvSpPr/>
          <p:nvPr/>
        </p:nvSpPr>
        <p:spPr>
          <a:xfrm>
            <a:off x="1438985" y="1307432"/>
            <a:ext cx="2265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Emergencia</a:t>
            </a:r>
            <a:endParaRPr lang="es-PE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FA518-74D8-4641-B7D0-C170CB9C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1847422"/>
            <a:ext cx="2173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Duplicados 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Expresividad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1" name="Picture 3" descr="Imagen relacionada">
            <a:extLst>
              <a:ext uri="{FF2B5EF4-FFF2-40B4-BE49-F238E27FC236}">
                <a16:creationId xmlns:a16="http://schemas.microsoft.com/office/drawing/2014/main" id="{0649CBF0-1D59-493E-BEA5-2C2F92CD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05" y="933320"/>
            <a:ext cx="4277872" cy="42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5DB4D77-96E4-42CC-9D4B-BF7E78B31267}"/>
              </a:ext>
            </a:extLst>
          </p:cNvPr>
          <p:cNvSpPr/>
          <p:nvPr/>
        </p:nvSpPr>
        <p:spPr>
          <a:xfrm>
            <a:off x="1438985" y="2824613"/>
            <a:ext cx="2511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Concurrencia</a:t>
            </a:r>
            <a:endParaRPr lang="es-PE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8AF22B-6204-412A-9D34-FF7FC9C565FE}"/>
              </a:ext>
            </a:extLst>
          </p:cNvPr>
          <p:cNvSpPr/>
          <p:nvPr/>
        </p:nvSpPr>
        <p:spPr>
          <a:xfrm>
            <a:off x="1934817" y="3454127"/>
            <a:ext cx="40816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la manera de aplicar más métodos y procesos para que el código este más ordenado y agrupado, así sería más fácil corregir errores solo buscando en respectivos procesos.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D0ACDBF-3066-4789-8B83-F24FEB516CAA}"/>
              </a:ext>
            </a:extLst>
          </p:cNvPr>
          <p:cNvSpPr/>
          <p:nvPr/>
        </p:nvSpPr>
        <p:spPr>
          <a:xfrm>
            <a:off x="4280551" y="551768"/>
            <a:ext cx="42403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CONCLUSIONES</a:t>
            </a:r>
            <a:endParaRPr lang="es-PE" sz="4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EAC148-18A8-4F1E-8742-9130E5E5AE21}"/>
              </a:ext>
            </a:extLst>
          </p:cNvPr>
          <p:cNvSpPr/>
          <p:nvPr/>
        </p:nvSpPr>
        <p:spPr>
          <a:xfrm>
            <a:off x="945185" y="1017971"/>
            <a:ext cx="10834181" cy="502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conclusión, el código sucio es una manifestación que surge cuando la persona que elabora un código en un programa no tiene respeto, orden o el tiempo para dedicarle a la elaboración de dicho código.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grupo concluye que el código sucio debe ser evitado a toda costa, puesto que se debe analizar primero el código para recién proseguir a ejecutarlo.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Finalmente se puede apreciar que este problema llamado código apestoso, genera que una vez diseñado y ejecutado el software, sea cada vez más difícil darle mantenimiento, ya que solo el que lo creo puede entender el código, dándole una desventaja a aquellos usuarios, que no entienden lo que el creador trato de mostrar con su software.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4CDE32-8112-45D5-8BC3-A1E04512D884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B0B023DB-8EC6-4ECF-A87E-33889410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para logo ucv">
            <a:extLst>
              <a:ext uri="{FF2B5EF4-FFF2-40B4-BE49-F238E27FC236}">
                <a16:creationId xmlns:a16="http://schemas.microsoft.com/office/drawing/2014/main" id="{94D578A4-27E0-4056-B26C-726A19F4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6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D0ACDBF-3066-4789-8B83-F24FEB516CAA}"/>
              </a:ext>
            </a:extLst>
          </p:cNvPr>
          <p:cNvSpPr/>
          <p:nvPr/>
        </p:nvSpPr>
        <p:spPr>
          <a:xfrm>
            <a:off x="3402624" y="493227"/>
            <a:ext cx="55359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RECOMENDACIONES</a:t>
            </a:r>
            <a:endParaRPr lang="es-PE" sz="4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069B98-1E2F-4997-ACA3-158A5792D9E8}"/>
              </a:ext>
            </a:extLst>
          </p:cNvPr>
          <p:cNvSpPr/>
          <p:nvPr/>
        </p:nvSpPr>
        <p:spPr>
          <a:xfrm>
            <a:off x="1284430" y="1618669"/>
            <a:ext cx="101539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grupo recomienda, ser exhaustivamente minuciosos al momento de analizar y ordenar el código.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 equipo recomienda que para mantener alejado un código sucio, este debe ser conciso, con nombres legibles y entendibles, a la vista de cualquier usuario o persona que le de mantenimiento.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Finalizando, es siempre pensar en los que puedan usar ese programa o software de aquí hacia un futuro, ya q si el apuro por terminar nos hace fallar, terminaremos generando este terrible código.</a:t>
            </a:r>
            <a:endParaRPr lang="es-P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CCF8B1-A79C-4D08-8DAD-B029BC61A74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9CA48B0B-00A1-484A-9816-E1672C04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para logo ucv">
            <a:extLst>
              <a:ext uri="{FF2B5EF4-FFF2-40B4-BE49-F238E27FC236}">
                <a16:creationId xmlns:a16="http://schemas.microsoft.com/office/drawing/2014/main" id="{7393AD48-BA1C-4BFC-998D-B9F3902E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539164A3-1858-4346-AD7C-E91117031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1B01AD-BDF7-4AEC-824D-010C1E9F2D29}"/>
              </a:ext>
            </a:extLst>
          </p:cNvPr>
          <p:cNvSpPr/>
          <p:nvPr/>
        </p:nvSpPr>
        <p:spPr>
          <a:xfrm>
            <a:off x="1284430" y="1595089"/>
            <a:ext cx="101246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MARTIN, Robert. Código Limpio-Manual de estilo para el desarrollo ágil del software. Madrid: Anaya Multimedia, 2012. ISBN: 9788441532106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SETA, Leonardo. Las 9 cualidades del Código Limpio [en línea]. [Fecha de consulta: 15 de octubre de 2017].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Disponible en: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s-ES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https://dosideas.com/noticias/desarrollo-de-software/965-las-9-cualidades-del-codigo-limpio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VILLARES, Raúl. Código sucio [en línea]. [Fecha de consulta: 12 de octubre de 2017].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Disponible en:</a:t>
            </a:r>
            <a:endParaRPr lang="es-PE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s-ES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https://medium.com/@raulvillares/c%C3%B3digo-sucio-23bf9cdeaf63</a:t>
            </a:r>
            <a:endParaRPr lang="es-PE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31E69-3D9F-4DFC-B477-B4A61682FAC2}"/>
              </a:ext>
            </a:extLst>
          </p:cNvPr>
          <p:cNvSpPr/>
          <p:nvPr/>
        </p:nvSpPr>
        <p:spPr>
          <a:xfrm>
            <a:off x="2215617" y="532968"/>
            <a:ext cx="8166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REFERENCIAS BIBLIOGRÁFICAS</a:t>
            </a:r>
            <a:endParaRPr lang="es-PE" sz="4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3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17BED71-E509-46E7-8AB1-82DA2D2795B6}"/>
              </a:ext>
            </a:extLst>
          </p:cNvPr>
          <p:cNvSpPr/>
          <p:nvPr/>
        </p:nvSpPr>
        <p:spPr>
          <a:xfrm>
            <a:off x="1926464" y="1876377"/>
            <a:ext cx="8392079" cy="23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9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</a:t>
            </a:r>
          </a:p>
        </p:txBody>
      </p:sp>
      <p:pic>
        <p:nvPicPr>
          <p:cNvPr id="6" name="Picture 6" descr="Resultado de imagen para logo ucv">
            <a:extLst>
              <a:ext uri="{FF2B5EF4-FFF2-40B4-BE49-F238E27FC236}">
                <a16:creationId xmlns:a16="http://schemas.microsoft.com/office/drawing/2014/main" id="{70A63001-8682-4F71-9D85-8C675AD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09179D3-C09E-4619-B2F1-B04F982C67E9}"/>
              </a:ext>
            </a:extLst>
          </p:cNvPr>
          <p:cNvSpPr/>
          <p:nvPr/>
        </p:nvSpPr>
        <p:spPr>
          <a:xfrm>
            <a:off x="4184103" y="483146"/>
            <a:ext cx="40225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800" b="1" dirty="0">
                <a:solidFill>
                  <a:srgbClr val="00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CÓDIGO SUCIO</a:t>
            </a:r>
          </a:p>
        </p:txBody>
      </p:sp>
      <p:pic>
        <p:nvPicPr>
          <p:cNvPr id="12" name="Picture 6" descr="Resultado de imagen para logo ucv">
            <a:extLst>
              <a:ext uri="{FF2B5EF4-FFF2-40B4-BE49-F238E27FC236}">
                <a16:creationId xmlns:a16="http://schemas.microsoft.com/office/drawing/2014/main" id="{78540579-DBBE-4350-B5A4-5495A69A3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9E97ECB-3476-4365-A9C2-06FACD145372}"/>
              </a:ext>
            </a:extLst>
          </p:cNvPr>
          <p:cNvSpPr/>
          <p:nvPr/>
        </p:nvSpPr>
        <p:spPr>
          <a:xfrm>
            <a:off x="990259" y="1358714"/>
            <a:ext cx="1100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s-419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Escrito por alguien que no le importa su Sistema, no es simple ni directo</a:t>
            </a:r>
          </a:p>
        </p:txBody>
      </p:sp>
      <p:sp>
        <p:nvSpPr>
          <p:cNvPr id="9" name="Shape 55">
            <a:extLst>
              <a:ext uri="{FF2B5EF4-FFF2-40B4-BE49-F238E27FC236}">
                <a16:creationId xmlns:a16="http://schemas.microsoft.com/office/drawing/2014/main" id="{C7E81F09-14DC-4DEF-A614-7437663AEC8D}"/>
              </a:ext>
            </a:extLst>
          </p:cNvPr>
          <p:cNvSpPr txBox="1"/>
          <p:nvPr/>
        </p:nvSpPr>
        <p:spPr>
          <a:xfrm>
            <a:off x="990259" y="1855555"/>
            <a:ext cx="7014053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419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Nombre sin sentido</a:t>
            </a:r>
            <a:r>
              <a:rPr lang="es-419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tienen Significado.</a:t>
            </a:r>
            <a:endParaRPr sz="2800" dirty="0"/>
          </a:p>
        </p:txBody>
      </p:sp>
      <p:pic>
        <p:nvPicPr>
          <p:cNvPr id="10" name="Shape 56" descr="Capture1.PNG">
            <a:extLst>
              <a:ext uri="{FF2B5EF4-FFF2-40B4-BE49-F238E27FC236}">
                <a16:creationId xmlns:a16="http://schemas.microsoft.com/office/drawing/2014/main" id="{971248E4-D0D6-4940-852A-2AFF212262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565" y="2579863"/>
            <a:ext cx="8547652" cy="314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7" y="5980275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55">
            <a:extLst>
              <a:ext uri="{FF2B5EF4-FFF2-40B4-BE49-F238E27FC236}">
                <a16:creationId xmlns:a16="http://schemas.microsoft.com/office/drawing/2014/main" id="{6E819600-21DF-488D-8E9C-2991C324E9CF}"/>
              </a:ext>
            </a:extLst>
          </p:cNvPr>
          <p:cNvSpPr txBox="1"/>
          <p:nvPr/>
        </p:nvSpPr>
        <p:spPr>
          <a:xfrm>
            <a:off x="1331463" y="821599"/>
            <a:ext cx="594398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419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Funciones</a:t>
            </a:r>
            <a:r>
              <a:rPr lang="es-419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Monstruo codificado.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" name="Shape 62" descr="Capture.PNG">
            <a:extLst>
              <a:ext uri="{FF2B5EF4-FFF2-40B4-BE49-F238E27FC236}">
                <a16:creationId xmlns:a16="http://schemas.microsoft.com/office/drawing/2014/main" id="{6CD16652-7ED3-46A8-B791-E6EB0CFE4B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480" y="1710426"/>
            <a:ext cx="8665810" cy="406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25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7B7FE7A-74FF-4BF0-9892-290558A92A40}"/>
              </a:ext>
            </a:extLst>
          </p:cNvPr>
          <p:cNvSpPr/>
          <p:nvPr/>
        </p:nvSpPr>
        <p:spPr>
          <a:xfrm>
            <a:off x="1331463" y="1274497"/>
            <a:ext cx="6135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Comentarios</a:t>
            </a:r>
            <a:endParaRPr lang="es-PE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14C574-6964-42E2-9F5F-2B3010310243}"/>
              </a:ext>
            </a:extLst>
          </p:cNvPr>
          <p:cNvSpPr/>
          <p:nvPr/>
        </p:nvSpPr>
        <p:spPr>
          <a:xfrm>
            <a:off x="1803974" y="1903936"/>
            <a:ext cx="3790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Balbucear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 sobrantes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Marcadores de posición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comentado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no local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E542B1B-3C5F-42B6-BB72-E8BF5743B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68" t="35343" r="46073" b="41065"/>
          <a:stretch/>
        </p:blipFill>
        <p:spPr>
          <a:xfrm>
            <a:off x="6335804" y="1380678"/>
            <a:ext cx="5280337" cy="29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898E688-7796-42DA-8C5A-C4A6EC379A74}"/>
              </a:ext>
            </a:extLst>
          </p:cNvPr>
          <p:cNvSpPr txBox="1">
            <a:spLocks/>
          </p:cNvSpPr>
          <p:nvPr/>
        </p:nvSpPr>
        <p:spPr>
          <a:xfrm>
            <a:off x="1708359" y="1243885"/>
            <a:ext cx="4930464" cy="366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Formato vertical inadecuado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Mediocridad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Inadecuada apertura vertical entre conceptos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Distancia vertical errónea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Formato horizontal inadecuado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Sangrado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reglas equipo</a:t>
            </a:r>
            <a:endParaRPr lang="es-PE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EE8C4B5-8441-47AE-8CD8-B697C6EC53E4}"/>
              </a:ext>
            </a:extLst>
          </p:cNvPr>
          <p:cNvSpPr/>
          <p:nvPr/>
        </p:nvSpPr>
        <p:spPr>
          <a:xfrm>
            <a:off x="1359472" y="674427"/>
            <a:ext cx="177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Formato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38B5EDB-FD0E-4F5C-A993-3C5B718C3DCA}"/>
              </a:ext>
            </a:extLst>
          </p:cNvPr>
          <p:cNvSpPr txBox="1">
            <a:spLocks/>
          </p:cNvSpPr>
          <p:nvPr/>
        </p:nvSpPr>
        <p:spPr>
          <a:xfrm>
            <a:off x="1694573" y="5494475"/>
            <a:ext cx="4792762" cy="117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 simetría de datos y objetos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Híbridos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7997FF-6165-4BED-8FC9-FA6B2A08B91D}"/>
              </a:ext>
            </a:extLst>
          </p:cNvPr>
          <p:cNvSpPr/>
          <p:nvPr/>
        </p:nvSpPr>
        <p:spPr>
          <a:xfrm>
            <a:off x="1365957" y="4910968"/>
            <a:ext cx="5222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Objetos y Estructuras de Datos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C9CD02-FC0A-4C17-BEE8-9515DA9CE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65" t="11399" r="17665" b="10783"/>
          <a:stretch/>
        </p:blipFill>
        <p:spPr>
          <a:xfrm>
            <a:off x="6696736" y="533803"/>
            <a:ext cx="5083095" cy="50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30637A9-3350-4EFF-B26F-4EAA979E7969}"/>
              </a:ext>
            </a:extLst>
          </p:cNvPr>
          <p:cNvSpPr/>
          <p:nvPr/>
        </p:nvSpPr>
        <p:spPr>
          <a:xfrm>
            <a:off x="1944566" y="996842"/>
            <a:ext cx="157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Errores</a:t>
            </a:r>
            <a:endParaRPr lang="es-PE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27BB4C-E840-4ACD-984E-88B09399C159}"/>
              </a:ext>
            </a:extLst>
          </p:cNvPr>
          <p:cNvSpPr/>
          <p:nvPr/>
        </p:nvSpPr>
        <p:spPr>
          <a:xfrm>
            <a:off x="2729948" y="2033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entradas pueden ser incorrectas y los dispositivos pueden fallar.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7A2DD8-03B8-415C-97DA-A47FBFD2E327}"/>
              </a:ext>
            </a:extLst>
          </p:cNvPr>
          <p:cNvSpPr/>
          <p:nvPr/>
        </p:nvSpPr>
        <p:spPr>
          <a:xfrm>
            <a:off x="2729948" y="28734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productividad a la hora de crear y modificar código es dinero.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F74D25-B9EC-4F61-84F0-BA2CB6D3FF32}"/>
              </a:ext>
            </a:extLst>
          </p:cNvPr>
          <p:cNvSpPr/>
          <p:nvPr/>
        </p:nvSpPr>
        <p:spPr>
          <a:xfrm>
            <a:off x="2729948" y="3944071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Debemos siempre verificar nuestro código, para evitar aquellos problemas que más adelante se hacen más complejos y complicados. </a:t>
            </a:r>
          </a:p>
        </p:txBody>
      </p:sp>
    </p:spTree>
    <p:extLst>
      <p:ext uri="{BB962C8B-B14F-4D97-AF65-F5344CB8AC3E}">
        <p14:creationId xmlns:p14="http://schemas.microsoft.com/office/powerpoint/2010/main" val="13955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E3C7BC-A952-44DD-B166-6E94D4F00E92}"/>
              </a:ext>
            </a:extLst>
          </p:cNvPr>
          <p:cNvSpPr/>
          <p:nvPr/>
        </p:nvSpPr>
        <p:spPr>
          <a:xfrm>
            <a:off x="1459110" y="801724"/>
            <a:ext cx="483704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PE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Fundamentales: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3B83A9-56B8-4A16-A02E-BBD166D38437}"/>
              </a:ext>
            </a:extLst>
          </p:cNvPr>
          <p:cNvSpPr/>
          <p:nvPr/>
        </p:nvSpPr>
        <p:spPr>
          <a:xfrm>
            <a:off x="2001535" y="1352062"/>
            <a:ext cx="8428383" cy="466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Rigidez: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cambiar una pequeña parte del código, nos vemos obligados  a cambiar otras muchas partes que en principio no deberían verse afectadas. La rigidez es la responsable de la típica sensación de perder mucho más tiempo.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P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Fragilidad: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fragilidad es la tendencia del código a romperse de manera impredecible en varios sitios al realizar un cambio.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P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reutilizable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pesar de que el código podría sernos útil en un nuevo módulo o sistema, no nos atrevemos a reutilizarlo ya que la dificultad de hacerlo es demasiado grande y propensa a dar errores y problemas. Preferimos empezar de cero.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Picture 6" descr="Resultado de imagen para logo ucv">
            <a:extLst>
              <a:ext uri="{FF2B5EF4-FFF2-40B4-BE49-F238E27FC236}">
                <a16:creationId xmlns:a16="http://schemas.microsoft.com/office/drawing/2014/main" id="{1EEFDBE0-B8A7-4729-9784-48EFD410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8" y="5808006"/>
            <a:ext cx="3626953" cy="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7F03B0-7CA7-4A57-8FBB-0185506C076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39038" r="24474" b="25743"/>
          <a:stretch/>
        </p:blipFill>
        <p:spPr bwMode="auto">
          <a:xfrm>
            <a:off x="860812" y="643467"/>
            <a:ext cx="10470375" cy="55710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15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103B461-323C-4912-BFFD-C3758266208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C6ACA56-9AD4-4EE6-8F38-8C18968ACE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655210-4EEB-44D9-B394-6FB4139BFC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E3BDDFB-94C5-40BF-BC74-3F1260C256D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4" t="18034" r="23795" b="46959"/>
          <a:stretch/>
        </p:blipFill>
        <p:spPr bwMode="auto">
          <a:xfrm>
            <a:off x="744773" y="643467"/>
            <a:ext cx="10702455" cy="55710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36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699</TotalTime>
  <Words>350</Words>
  <Application>Microsoft Office PowerPoint</Application>
  <PresentationFormat>Panorámica</PresentationFormat>
  <Paragraphs>84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Batang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CARLOS</dc:creator>
  <cp:lastModifiedBy>ALUMNO</cp:lastModifiedBy>
  <cp:revision>86</cp:revision>
  <dcterms:created xsi:type="dcterms:W3CDTF">2017-04-23T23:20:01Z</dcterms:created>
  <dcterms:modified xsi:type="dcterms:W3CDTF">2017-10-23T14:27:19Z</dcterms:modified>
</cp:coreProperties>
</file>