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4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18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7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8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5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2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6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055" y="1722912"/>
            <a:ext cx="8825658" cy="1703981"/>
          </a:xfrm>
        </p:spPr>
        <p:txBody>
          <a:bodyPr/>
          <a:lstStyle/>
          <a:p>
            <a:r>
              <a:rPr lang="es-PE" sz="6000" dirty="0" smtClean="0"/>
              <a:t>Integrantes: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2282" y="3621124"/>
            <a:ext cx="7836645" cy="26648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AROTOMA PARIONA, IVAN </a:t>
            </a:r>
            <a:endParaRPr lang="es-P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 smtClean="0"/>
              <a:t>DE </a:t>
            </a:r>
            <a:r>
              <a:rPr lang="es-PE" sz="2400" dirty="0"/>
              <a:t>LA CRUZ CHILINGANO, MARCO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QUINTO ROSALES, </a:t>
            </a:r>
            <a:r>
              <a:rPr lang="es-PE" sz="2400" dirty="0" smtClean="0"/>
              <a:t>German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MATENCIO </a:t>
            </a:r>
            <a:r>
              <a:rPr lang="es-PE" sz="2400" dirty="0" err="1"/>
              <a:t>MATENCIO</a:t>
            </a:r>
            <a:r>
              <a:rPr lang="es-PE" sz="2400" dirty="0"/>
              <a:t>, WILMER</a:t>
            </a:r>
            <a:endParaRPr lang="es-ES" sz="2400" dirty="0"/>
          </a:p>
          <a:p>
            <a:endParaRPr lang="es-ES" sz="1200" dirty="0"/>
          </a:p>
        </p:txBody>
      </p:sp>
      <p:pic>
        <p:nvPicPr>
          <p:cNvPr id="1026" name="Picture 2" descr="Resultado de imagen para ucv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5203825"/>
            <a:ext cx="47434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234997" y="240183"/>
            <a:ext cx="5131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92D050"/>
                </a:solidFill>
              </a:rPr>
              <a:t>Prueba de cobertura</a:t>
            </a:r>
            <a:endParaRPr lang="es-ES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654300"/>
            <a:ext cx="9272588" cy="3594099"/>
          </a:xfrm>
        </p:spPr>
        <p:txBody>
          <a:bodyPr/>
          <a:lstStyle/>
          <a:p>
            <a:r>
              <a:rPr lang="es-PE" sz="2300" dirty="0" smtClean="0"/>
              <a:t>COBERTURA NOS PERMITE SABER CUANTO CODIGO ESTAMOS PROBANDO EN EL TEST</a:t>
            </a:r>
          </a:p>
          <a:p>
            <a:endParaRPr lang="es-PE" sz="2300" dirty="0" smtClean="0"/>
          </a:p>
          <a:p>
            <a:endParaRPr lang="es-ES" sz="2300" dirty="0"/>
          </a:p>
          <a:p>
            <a:r>
              <a:rPr lang="es-PE" sz="2300" dirty="0" smtClean="0"/>
              <a:t>MIENTRAS MAS CODIGOS TENGAMOS PROBADO, MAS GARANTIAS TENEMOS DE QUE PODEMOS HACER REFACTORIZACIONES SIN PELIGRO</a:t>
            </a:r>
            <a:endParaRPr lang="es-PE" sz="2300" dirty="0" smtClean="0"/>
          </a:p>
          <a:p>
            <a:endParaRPr lang="es-PE" sz="23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Programa y como funciona.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" y="1617662"/>
            <a:ext cx="6888163" cy="44175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25" y="2205037"/>
            <a:ext cx="5904032" cy="37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49" y="1396506"/>
            <a:ext cx="6893753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PRIMERA PRUEBA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89"/>
          <a:stretch/>
        </p:blipFill>
        <p:spPr>
          <a:xfrm>
            <a:off x="2796865" y="2021107"/>
            <a:ext cx="585433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301" b="11560"/>
          <a:stretch/>
        </p:blipFill>
        <p:spPr>
          <a:xfrm>
            <a:off x="0" y="0"/>
            <a:ext cx="7099300" cy="41729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74" y="4193942"/>
            <a:ext cx="7299325" cy="27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 CONCLUCION: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No hay que buscar la calidad perfecta ni el 100% de cobertura, esto no es inteligente ni práctico, ya que nos llevaría demasiado tiempo y esfuerzo</a:t>
            </a:r>
            <a:r>
              <a:rPr lang="es-PE" dirty="0" smtClean="0"/>
              <a:t>.</a:t>
            </a:r>
          </a:p>
          <a:p>
            <a:r>
              <a:rPr lang="es-PE" dirty="0"/>
              <a:t>Herramientas como Cobertura nos ayudan enormemente a conseguir estos objetivos y son un aliado fundamental para entornos de mejora continua.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3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2011" y="2395818"/>
            <a:ext cx="7215189" cy="1541182"/>
          </a:xfrm>
        </p:spPr>
        <p:txBody>
          <a:bodyPr/>
          <a:lstStyle/>
          <a:p>
            <a:pPr algn="ctr"/>
            <a:r>
              <a:rPr lang="es-PE" sz="7200" dirty="0" smtClean="0"/>
              <a:t>GRACIAS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27471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114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Integrantes:</vt:lpstr>
      <vt:lpstr>Introducción:</vt:lpstr>
      <vt:lpstr>Programa y como funciona. </vt:lpstr>
      <vt:lpstr>Presentación de PowerPoint</vt:lpstr>
      <vt:lpstr>PRIMERA PRUEBA</vt:lpstr>
      <vt:lpstr>Presentación de PowerPoint</vt:lpstr>
      <vt:lpstr>EN CONCLUCION: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</dc:title>
  <dc:creator>Ronal</dc:creator>
  <cp:lastModifiedBy>ALUMNO</cp:lastModifiedBy>
  <cp:revision>7</cp:revision>
  <dcterms:created xsi:type="dcterms:W3CDTF">2017-10-09T04:24:08Z</dcterms:created>
  <dcterms:modified xsi:type="dcterms:W3CDTF">2017-10-23T15:54:35Z</dcterms:modified>
</cp:coreProperties>
</file>