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3/08/2020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649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3/08/2020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624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3/08/2020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001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3/08/2020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770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3/08/2020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54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3/08/2020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662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3/08/2020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718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3/08/2020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464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3/08/2020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309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3/08/2020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969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3/08/2020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93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010B-6E55-42B9-87CF-AE5FB3D69984}" type="datetimeFigureOut">
              <a:rPr lang="es-PE" smtClean="0"/>
              <a:t>3/08/2020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240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1.githubusercontent.com/u/3131952?s=400&amp;u=9ff780bfb7e5c87212a08ee7426af4d08ad12b3a&amp;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78" y="349802"/>
            <a:ext cx="2513440" cy="251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1" y="2863242"/>
            <a:ext cx="3486637" cy="10288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433" y="164976"/>
            <a:ext cx="1662229" cy="162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945" y="1735735"/>
            <a:ext cx="1935203" cy="162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2939" y="3364862"/>
            <a:ext cx="1658723" cy="162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2945" y="5042629"/>
            <a:ext cx="2115923" cy="1620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782128" y="164976"/>
            <a:ext cx="3891063" cy="1619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</a:rPr>
              <a:t>Aprende las mejores prácticas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7782128" y="1826919"/>
            <a:ext cx="3891063" cy="1619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PROGRAMACIÓN ORIENTADA A OBJETOS CON JAVA</a:t>
            </a:r>
          </a:p>
          <a:p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782127" y="3403175"/>
            <a:ext cx="3891063" cy="158168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782127" y="5042629"/>
            <a:ext cx="3891063" cy="1619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353" y="4112899"/>
            <a:ext cx="3996678" cy="120541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54326" y="5719075"/>
            <a:ext cx="468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atin typeface="Arial Narrow" panose="020B0606020202030204" pitchFamily="34" charset="0"/>
              </a:rPr>
              <a:t>https://github.com/gcoronelc/UDEMY</a:t>
            </a:r>
          </a:p>
        </p:txBody>
      </p:sp>
    </p:spTree>
    <p:extLst>
      <p:ext uri="{BB962C8B-B14F-4D97-AF65-F5344CB8AC3E}">
        <p14:creationId xmlns:p14="http://schemas.microsoft.com/office/powerpoint/2010/main" val="3994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1.githubusercontent.com/u/3131952?s=400&amp;u=9ff780bfb7e5c87212a08ee7426af4d08ad12b3a&amp;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67" y="556282"/>
            <a:ext cx="2513440" cy="251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0" y="3069722"/>
            <a:ext cx="3486637" cy="10288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34" y="687999"/>
            <a:ext cx="1292848" cy="126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379" y="2005766"/>
            <a:ext cx="1505158" cy="126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975" y="3421680"/>
            <a:ext cx="1290118" cy="126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174" y="4804947"/>
            <a:ext cx="1645719" cy="1260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663256" y="280016"/>
            <a:ext cx="3891063" cy="629796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las mejores prácticas</a:t>
            </a:r>
          </a:p>
          <a:p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ORIENTADA A OBJETOS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142" y="4170412"/>
            <a:ext cx="3996678" cy="120541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14732" y="5447673"/>
            <a:ext cx="468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atin typeface="Arial Narrow" panose="020B0606020202030204" pitchFamily="34" charset="0"/>
              </a:rPr>
              <a:t>https://github.com/gcoronelc/UDEMY</a:t>
            </a:r>
          </a:p>
        </p:txBody>
      </p:sp>
    </p:spTree>
    <p:extLst>
      <p:ext uri="{BB962C8B-B14F-4D97-AF65-F5344CB8AC3E}">
        <p14:creationId xmlns:p14="http://schemas.microsoft.com/office/powerpoint/2010/main" val="2617104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136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Arial Nova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Gustavo Coronel</cp:lastModifiedBy>
  <cp:revision>9</cp:revision>
  <dcterms:created xsi:type="dcterms:W3CDTF">2020-05-18T08:17:27Z</dcterms:created>
  <dcterms:modified xsi:type="dcterms:W3CDTF">2020-08-03T13:41:23Z</dcterms:modified>
</cp:coreProperties>
</file>