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649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624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001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770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54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662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718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464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309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969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93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7010B-6E55-42B9-87CF-AE5FB3D69984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240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1.githubusercontent.com/u/3131952?s=400&amp;u=9ff780bfb7e5c87212a08ee7426af4d08ad12b3a&amp;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78" y="349802"/>
            <a:ext cx="2513440" cy="251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1" y="2863242"/>
            <a:ext cx="3486637" cy="102884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433" y="164976"/>
            <a:ext cx="1662229" cy="162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945" y="1735735"/>
            <a:ext cx="1935203" cy="162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2939" y="3364862"/>
            <a:ext cx="1658723" cy="162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2945" y="5042629"/>
            <a:ext cx="2115923" cy="1620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782128" y="164976"/>
            <a:ext cx="3891063" cy="1619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es-PE" b="1" dirty="0" smtClean="0">
                <a:solidFill>
                  <a:schemeClr val="accent5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</a:rPr>
              <a:t>Aprende las mejores prácticas</a:t>
            </a:r>
            <a:endParaRPr lang="es-PE" b="1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782128" y="1773653"/>
            <a:ext cx="3891063" cy="1619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es-PE" b="1" dirty="0" smtClean="0">
                <a:solidFill>
                  <a:schemeClr val="accent5">
                    <a:lumMod val="50000"/>
                  </a:schemeClr>
                </a:solidFill>
                <a:latin typeface="Arial Nova" panose="020B0504020202020204" pitchFamily="34" charset="0"/>
              </a:rPr>
              <a:t>PROGRAMACIÓN ORIENTADA A OBJETOS CON JAVA</a:t>
            </a:r>
          </a:p>
          <a:p>
            <a:r>
              <a:rPr lang="es-PE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  <a:endParaRPr lang="es-PE" b="1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782127" y="3403175"/>
            <a:ext cx="3891063" cy="1581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es-PE" b="1" dirty="0" smtClean="0">
                <a:solidFill>
                  <a:schemeClr val="accent5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  <a:endParaRPr lang="es-PE" b="1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7782127" y="5042629"/>
            <a:ext cx="3891063" cy="1619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es-PE" b="1" dirty="0" smtClean="0">
                <a:solidFill>
                  <a:schemeClr val="accent5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  <a:endParaRPr lang="es-PE" b="1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353" y="4112899"/>
            <a:ext cx="3996678" cy="120541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54326" y="5719075"/>
            <a:ext cx="468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 smtClean="0">
                <a:latin typeface="Arial Narrow" panose="020B0606020202030204" pitchFamily="34" charset="0"/>
              </a:rPr>
              <a:t>https://github.com/gcoronelc/UDEMY</a:t>
            </a:r>
            <a:endParaRPr lang="es-PE" sz="2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60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Arial Nova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</dc:creator>
  <cp:lastModifiedBy>GUSTAVO</cp:lastModifiedBy>
  <cp:revision>6</cp:revision>
  <dcterms:created xsi:type="dcterms:W3CDTF">2020-05-18T08:17:27Z</dcterms:created>
  <dcterms:modified xsi:type="dcterms:W3CDTF">2020-05-18T09:02:34Z</dcterms:modified>
</cp:coreProperties>
</file>