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BDCE-A672-49B4-9F18-0C62F72AC610}" type="datetimeFigureOut">
              <a:rPr lang="es-PE" smtClean="0"/>
              <a:t>04/04/2019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2332-CF9E-463B-9C57-B31A0E4B02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622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BDCE-A672-49B4-9F18-0C62F72AC610}" type="datetimeFigureOut">
              <a:rPr lang="es-PE" smtClean="0"/>
              <a:t>04/04/2019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2332-CF9E-463B-9C57-B31A0E4B02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397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BDCE-A672-49B4-9F18-0C62F72AC610}" type="datetimeFigureOut">
              <a:rPr lang="es-PE" smtClean="0"/>
              <a:t>04/04/2019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2332-CF9E-463B-9C57-B31A0E4B02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516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BDCE-A672-49B4-9F18-0C62F72AC610}" type="datetimeFigureOut">
              <a:rPr lang="es-PE" smtClean="0"/>
              <a:t>04/04/2019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2332-CF9E-463B-9C57-B31A0E4B02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225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BDCE-A672-49B4-9F18-0C62F72AC610}" type="datetimeFigureOut">
              <a:rPr lang="es-PE" smtClean="0"/>
              <a:t>04/04/2019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2332-CF9E-463B-9C57-B31A0E4B02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573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BDCE-A672-49B4-9F18-0C62F72AC610}" type="datetimeFigureOut">
              <a:rPr lang="es-PE" smtClean="0"/>
              <a:t>04/04/2019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2332-CF9E-463B-9C57-B31A0E4B02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393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BDCE-A672-49B4-9F18-0C62F72AC610}" type="datetimeFigureOut">
              <a:rPr lang="es-PE" smtClean="0"/>
              <a:t>04/04/2019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2332-CF9E-463B-9C57-B31A0E4B02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42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BDCE-A672-49B4-9F18-0C62F72AC610}" type="datetimeFigureOut">
              <a:rPr lang="es-PE" smtClean="0"/>
              <a:t>04/04/2019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2332-CF9E-463B-9C57-B31A0E4B02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384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BDCE-A672-49B4-9F18-0C62F72AC610}" type="datetimeFigureOut">
              <a:rPr lang="es-PE" smtClean="0"/>
              <a:t>04/04/2019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2332-CF9E-463B-9C57-B31A0E4B02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15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BDCE-A672-49B4-9F18-0C62F72AC610}" type="datetimeFigureOut">
              <a:rPr lang="es-PE" smtClean="0"/>
              <a:t>04/04/2019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2332-CF9E-463B-9C57-B31A0E4B02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288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BDCE-A672-49B4-9F18-0C62F72AC610}" type="datetimeFigureOut">
              <a:rPr lang="es-PE" smtClean="0"/>
              <a:t>04/04/2019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C2332-CF9E-463B-9C57-B31A0E4B02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111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BDCE-A672-49B4-9F18-0C62F72AC610}" type="datetimeFigureOut">
              <a:rPr lang="es-PE" smtClean="0"/>
              <a:t>04/04/2019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C2332-CF9E-463B-9C57-B31A0E4B020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970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5602310" y="1133341"/>
            <a:ext cx="4700788" cy="522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25" y="2884849"/>
            <a:ext cx="828742" cy="103032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84913" y="391517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Usuario</a:t>
            </a:r>
            <a:endParaRPr lang="es-PE" dirty="0"/>
          </a:p>
        </p:txBody>
      </p:sp>
      <p:sp>
        <p:nvSpPr>
          <p:cNvPr id="6" name="Elipse 5"/>
          <p:cNvSpPr/>
          <p:nvPr/>
        </p:nvSpPr>
        <p:spPr>
          <a:xfrm>
            <a:off x="6593982" y="1571222"/>
            <a:ext cx="2756079" cy="1068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CUSEG001</a:t>
            </a:r>
          </a:p>
          <a:p>
            <a:pPr algn="ctr"/>
            <a:r>
              <a:rPr lang="es-PE" dirty="0" smtClean="0"/>
              <a:t>Inicio de sesión</a:t>
            </a:r>
            <a:endParaRPr lang="es-PE" dirty="0"/>
          </a:p>
        </p:txBody>
      </p:sp>
      <p:sp>
        <p:nvSpPr>
          <p:cNvPr id="7" name="Elipse 6"/>
          <p:cNvSpPr/>
          <p:nvPr/>
        </p:nvSpPr>
        <p:spPr>
          <a:xfrm>
            <a:off x="6593981" y="3380703"/>
            <a:ext cx="2756079" cy="1068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CUSEG002</a:t>
            </a:r>
          </a:p>
          <a:p>
            <a:pPr algn="ctr"/>
            <a:r>
              <a:rPr lang="es-PE" dirty="0" smtClean="0"/>
              <a:t>Cambio de clave</a:t>
            </a:r>
            <a:endParaRPr lang="es-PE" dirty="0"/>
          </a:p>
        </p:txBody>
      </p:sp>
      <p:sp>
        <p:nvSpPr>
          <p:cNvPr id="8" name="Elipse 7"/>
          <p:cNvSpPr/>
          <p:nvPr/>
        </p:nvSpPr>
        <p:spPr>
          <a:xfrm>
            <a:off x="6593981" y="4939047"/>
            <a:ext cx="2756079" cy="1068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CUSEG003</a:t>
            </a:r>
          </a:p>
          <a:p>
            <a:pPr algn="ctr"/>
            <a:r>
              <a:rPr lang="es-PE" dirty="0" smtClean="0"/>
              <a:t>Cerrar sesión</a:t>
            </a:r>
            <a:endParaRPr lang="es-PE" dirty="0"/>
          </a:p>
        </p:txBody>
      </p:sp>
      <p:cxnSp>
        <p:nvCxnSpPr>
          <p:cNvPr id="10" name="Conector recto 9"/>
          <p:cNvCxnSpPr>
            <a:stCxn id="6" idx="2"/>
            <a:endCxn id="4" idx="3"/>
          </p:cNvCxnSpPr>
          <p:nvPr/>
        </p:nvCxnSpPr>
        <p:spPr>
          <a:xfrm flipH="1">
            <a:off x="3104767" y="2105696"/>
            <a:ext cx="3489215" cy="12943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7" idx="2"/>
            <a:endCxn id="4" idx="3"/>
          </p:cNvCxnSpPr>
          <p:nvPr/>
        </p:nvCxnSpPr>
        <p:spPr>
          <a:xfrm flipH="1" flipV="1">
            <a:off x="3104767" y="3400013"/>
            <a:ext cx="3489214" cy="5151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8" idx="2"/>
            <a:endCxn id="4" idx="3"/>
          </p:cNvCxnSpPr>
          <p:nvPr/>
        </p:nvCxnSpPr>
        <p:spPr>
          <a:xfrm flipH="1" flipV="1">
            <a:off x="3104767" y="3400013"/>
            <a:ext cx="3489214" cy="20735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774288" y="643944"/>
            <a:ext cx="194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Sistema Financiero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808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FIEECS</dc:creator>
  <cp:lastModifiedBy>FIEECS</cp:lastModifiedBy>
  <cp:revision>2</cp:revision>
  <dcterms:created xsi:type="dcterms:W3CDTF">2019-04-04T20:37:27Z</dcterms:created>
  <dcterms:modified xsi:type="dcterms:W3CDTF">2019-04-04T20:52:14Z</dcterms:modified>
</cp:coreProperties>
</file>