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685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674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64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307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77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12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22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707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83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8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69EA-CACB-4106-8425-3353BC581C6B}" type="datetimeFigureOut">
              <a:rPr lang="es-PE" smtClean="0"/>
              <a:t>03/05/2019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9ADB-1278-4A21-816B-97B0E46852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7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67" y="2534151"/>
            <a:ext cx="1022434" cy="13896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254" y="2426734"/>
            <a:ext cx="1087090" cy="160444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34126" y="312821"/>
            <a:ext cx="7303169" cy="6208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4328360" y="950495"/>
            <a:ext cx="3314699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Registrar Encuesta</a:t>
            </a:r>
            <a:endParaRPr lang="es-PE" dirty="0"/>
          </a:p>
        </p:txBody>
      </p:sp>
      <p:sp>
        <p:nvSpPr>
          <p:cNvPr id="8" name="Elipse 7"/>
          <p:cNvSpPr/>
          <p:nvPr/>
        </p:nvSpPr>
        <p:spPr>
          <a:xfrm>
            <a:off x="4468728" y="2432750"/>
            <a:ext cx="3314699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Reporte de Resultados</a:t>
            </a:r>
            <a:endParaRPr lang="es-PE" dirty="0"/>
          </a:p>
        </p:txBody>
      </p:sp>
      <p:cxnSp>
        <p:nvCxnSpPr>
          <p:cNvPr id="10" name="Conector recto 9"/>
          <p:cNvCxnSpPr>
            <a:stCxn id="4" idx="3"/>
            <a:endCxn id="7" idx="2"/>
          </p:cNvCxnSpPr>
          <p:nvPr/>
        </p:nvCxnSpPr>
        <p:spPr>
          <a:xfrm flipV="1">
            <a:off x="2057401" y="1521995"/>
            <a:ext cx="2270959" cy="170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3"/>
            <a:endCxn id="8" idx="2"/>
          </p:cNvCxnSpPr>
          <p:nvPr/>
        </p:nvCxnSpPr>
        <p:spPr>
          <a:xfrm flipV="1">
            <a:off x="2057401" y="3004250"/>
            <a:ext cx="2411327" cy="22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5" idx="1"/>
          </p:cNvCxnSpPr>
          <p:nvPr/>
        </p:nvCxnSpPr>
        <p:spPr>
          <a:xfrm flipH="1" flipV="1">
            <a:off x="7643059" y="3004250"/>
            <a:ext cx="2259195" cy="22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694322" y="4154854"/>
            <a:ext cx="2188746" cy="94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Reporte 01</a:t>
            </a:r>
            <a:endParaRPr lang="es-PE" dirty="0"/>
          </a:p>
        </p:txBody>
      </p:sp>
      <p:sp>
        <p:nvSpPr>
          <p:cNvPr id="19" name="Elipse 18"/>
          <p:cNvSpPr/>
          <p:nvPr/>
        </p:nvSpPr>
        <p:spPr>
          <a:xfrm>
            <a:off x="3910513" y="5357124"/>
            <a:ext cx="2188746" cy="94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Reporte 01</a:t>
            </a:r>
            <a:endParaRPr lang="es-PE" dirty="0"/>
          </a:p>
        </p:txBody>
      </p:sp>
      <p:sp>
        <p:nvSpPr>
          <p:cNvPr id="20" name="Elipse 19"/>
          <p:cNvSpPr/>
          <p:nvPr/>
        </p:nvSpPr>
        <p:spPr>
          <a:xfrm>
            <a:off x="6210048" y="5326785"/>
            <a:ext cx="2188746" cy="94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Reporte 01</a:t>
            </a:r>
            <a:endParaRPr lang="es-PE" dirty="0"/>
          </a:p>
        </p:txBody>
      </p:sp>
      <p:sp>
        <p:nvSpPr>
          <p:cNvPr id="21" name="Elipse 20"/>
          <p:cNvSpPr/>
          <p:nvPr/>
        </p:nvSpPr>
        <p:spPr>
          <a:xfrm>
            <a:off x="7083843" y="4031740"/>
            <a:ext cx="2188746" cy="94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Reporte 01</a:t>
            </a:r>
            <a:endParaRPr lang="es-PE" dirty="0"/>
          </a:p>
        </p:txBody>
      </p:sp>
      <p:cxnSp>
        <p:nvCxnSpPr>
          <p:cNvPr id="23" name="Conector recto de flecha 22"/>
          <p:cNvCxnSpPr>
            <a:stCxn id="8" idx="3"/>
            <a:endCxn id="18" idx="0"/>
          </p:cNvCxnSpPr>
          <p:nvPr/>
        </p:nvCxnSpPr>
        <p:spPr>
          <a:xfrm flipH="1">
            <a:off x="3788695" y="3408362"/>
            <a:ext cx="1165459" cy="74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221706" y="3575750"/>
            <a:ext cx="904371" cy="203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6126077" y="3575750"/>
            <a:ext cx="1459333" cy="185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8" idx="5"/>
            <a:endCxn id="21" idx="0"/>
          </p:cNvCxnSpPr>
          <p:nvPr/>
        </p:nvCxnSpPr>
        <p:spPr>
          <a:xfrm>
            <a:off x="7298001" y="3408362"/>
            <a:ext cx="880215" cy="62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3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MS01</dc:creator>
  <cp:lastModifiedBy>MS01</cp:lastModifiedBy>
  <cp:revision>4</cp:revision>
  <dcterms:created xsi:type="dcterms:W3CDTF">2019-05-03T20:56:57Z</dcterms:created>
  <dcterms:modified xsi:type="dcterms:W3CDTF">2019-05-03T21:48:43Z</dcterms:modified>
</cp:coreProperties>
</file>