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ED93C-5920-4FA4-8DFE-8B3EBDB61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6A8F47-136A-48D0-AA1F-BEBF0DC7F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379FA5-F339-4C34-89A2-AD8AE508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E2C5-EC57-485B-8E4F-F7A8C7109080}" type="datetimeFigureOut">
              <a:rPr lang="es-PE" smtClean="0"/>
              <a:t>3/07/2020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D3804-D643-48A8-B9B6-0B515E40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66D53-EB1E-42FE-B84E-32BA0310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5DB2-C23E-4806-AEC4-3DA70D5C16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014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B14C8-5501-4045-824B-5E310803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656AF9-BBEC-4CF6-88A0-703BFA67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CD10C8-1CC2-4E64-BCBC-796BCE27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E2C5-EC57-485B-8E4F-F7A8C7109080}" type="datetimeFigureOut">
              <a:rPr lang="es-PE" smtClean="0"/>
              <a:t>3/07/2020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D059AE-7DE6-43DB-8B85-3870FB69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A5382-7E67-4838-BFD1-D47DEC14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5DB2-C23E-4806-AEC4-3DA70D5C16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91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1B4D43-2C16-4018-B187-879634B42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4538D9-37C2-44B7-BD31-63904E5F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58BE2-D9F5-4D95-BC89-44B2D9E6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E2C5-EC57-485B-8E4F-F7A8C7109080}" type="datetimeFigureOut">
              <a:rPr lang="es-PE" smtClean="0"/>
              <a:t>3/07/2020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A91EC2-845E-4450-A64C-835884F1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088EF-75DD-4D6E-AE50-CE77317A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5DB2-C23E-4806-AEC4-3DA70D5C16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824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6CDC2-70E5-4DE6-9380-E4B10EB0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005126-69F3-4983-B517-183809A1D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2F4A8F-F01E-4AF9-A379-8875000A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E2C5-EC57-485B-8E4F-F7A8C7109080}" type="datetimeFigureOut">
              <a:rPr lang="es-PE" smtClean="0"/>
              <a:t>3/07/2020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C032C2-6552-4F81-828F-E6BE567C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23670-987C-46B5-8605-80EA181D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5DB2-C23E-4806-AEC4-3DA70D5C16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638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01178-9B07-4174-8441-53E18E2D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F81953-B7A0-41DD-ABFA-C62C5222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546D7-4CA5-4CFE-8027-92553537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E2C5-EC57-485B-8E4F-F7A8C7109080}" type="datetimeFigureOut">
              <a:rPr lang="es-PE" smtClean="0"/>
              <a:t>3/07/2020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E2FA1C-7763-42F4-93ED-D623C06F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70CF35-AECB-4FFD-9A14-385EE812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5DB2-C23E-4806-AEC4-3DA70D5C16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023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767C2-5BDD-4A45-A345-1CBDEA78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A9DC7-D308-487E-B15A-9B2530524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FE5FBE-C05A-4977-B6B1-432E2AFDE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774AB5-3CE4-4631-AAAC-14EB6F2D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E2C5-EC57-485B-8E4F-F7A8C7109080}" type="datetimeFigureOut">
              <a:rPr lang="es-PE" smtClean="0"/>
              <a:t>3/07/2020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2D817F-3E08-4B12-B856-08C63BE0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ED17C4-4A61-440D-932C-AC0EA8D6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5DB2-C23E-4806-AEC4-3DA70D5C16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686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B4FD4-DB14-4B7F-AB0D-C954D851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E0D08B-3011-42EE-81F2-282F8D522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0F8E3F-1829-48E6-A4BA-3B9623805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514D82-213C-434E-B847-FDA932DAA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0C75A9-CC1D-4E18-B718-6B4E04FD5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A6027D-7A74-499D-B73D-5CE8B0AB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E2C5-EC57-485B-8E4F-F7A8C7109080}" type="datetimeFigureOut">
              <a:rPr lang="es-PE" smtClean="0"/>
              <a:t>3/07/2020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C62D83-945C-422B-B876-CE95DED3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E0936B-4CB6-4DCF-A8C9-EB018E59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5DB2-C23E-4806-AEC4-3DA70D5C16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368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E1EE9-E6DC-4DE6-BF99-A3479D3B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FE5D26-D2D2-48FF-AC2F-7D93B848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E2C5-EC57-485B-8E4F-F7A8C7109080}" type="datetimeFigureOut">
              <a:rPr lang="es-PE" smtClean="0"/>
              <a:t>3/07/2020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6357D5-FAF1-4733-86B6-368084F2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F0EB6E-325D-445B-9697-B5954795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5DB2-C23E-4806-AEC4-3DA70D5C16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493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CF24B2-E126-4CEB-A0EC-E09EA262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E2C5-EC57-485B-8E4F-F7A8C7109080}" type="datetimeFigureOut">
              <a:rPr lang="es-PE" smtClean="0"/>
              <a:t>3/07/2020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BF02DD-58A3-4BA4-AB11-988E2A80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C0A300-CD23-45D7-B83F-D87CBF13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5DB2-C23E-4806-AEC4-3DA70D5C16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78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3104C-E808-4F06-BBFA-11FE534C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FF622B-014E-4CF5-BDC6-84C1C49D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AEABBA-47EA-4B96-BC89-8C5568E47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70A3EC-9FBE-4FCA-8734-DDB17D46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E2C5-EC57-485B-8E4F-F7A8C7109080}" type="datetimeFigureOut">
              <a:rPr lang="es-PE" smtClean="0"/>
              <a:t>3/07/2020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8369CF-D35A-42E7-A08E-8590034D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D728D6-C1FC-40E7-8070-3DB8EA01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5DB2-C23E-4806-AEC4-3DA70D5C16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483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55A1C-1038-4671-A3CA-8C88B312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46A9F9-BE71-45E8-8B15-6E209D654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6C8698-F1EC-4D98-8032-5DE36790E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F333C3-B536-401E-961C-17C40370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E2C5-EC57-485B-8E4F-F7A8C7109080}" type="datetimeFigureOut">
              <a:rPr lang="es-PE" smtClean="0"/>
              <a:t>3/07/2020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F3C22A-4380-4446-B384-CEE3C035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5916DF-157D-4E18-8DCC-D377E01F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5DB2-C23E-4806-AEC4-3DA70D5C16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03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B9B5AB-84E8-4327-85BC-8F19C583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3D43F2-37F5-4BA6-AD1A-58CC946B3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303AF-34FD-459C-9ABB-4CB4C2CD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EE2C5-EC57-485B-8E4F-F7A8C7109080}" type="datetimeFigureOut">
              <a:rPr lang="es-PE" smtClean="0"/>
              <a:t>3/07/2020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332E66-8E4D-41D5-869C-F84946837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ABDDE2-8A2C-43DD-A60C-178541E17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D5DB2-C23E-4806-AEC4-3DA70D5C16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282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3BBAEFA-1949-4AEF-86C5-84956C564D68}"/>
              </a:ext>
            </a:extLst>
          </p:cNvPr>
          <p:cNvSpPr/>
          <p:nvPr/>
        </p:nvSpPr>
        <p:spPr>
          <a:xfrm>
            <a:off x="3179428" y="1308682"/>
            <a:ext cx="1368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Inicio</a:t>
            </a:r>
            <a:endParaRPr lang="es-PE" sz="12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666EBAA-0990-4170-8DA9-0803DEFEA409}"/>
              </a:ext>
            </a:extLst>
          </p:cNvPr>
          <p:cNvSpPr/>
          <p:nvPr/>
        </p:nvSpPr>
        <p:spPr>
          <a:xfrm>
            <a:off x="3179428" y="2432807"/>
            <a:ext cx="1368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Validar Documentación</a:t>
            </a:r>
            <a:endParaRPr lang="es-PE" sz="1200" b="1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B03B34E-EE5D-4600-A50E-F4133098D68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3428" y="1812682"/>
            <a:ext cx="0" cy="62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5BE2B6D2-BE4A-4097-89C6-FC9ED696DBA4}"/>
              </a:ext>
            </a:extLst>
          </p:cNvPr>
          <p:cNvSpPr/>
          <p:nvPr/>
        </p:nvSpPr>
        <p:spPr>
          <a:xfrm>
            <a:off x="3179428" y="3650609"/>
            <a:ext cx="1368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Dar de Alta al niño en el sistema</a:t>
            </a:r>
            <a:endParaRPr lang="es-PE" sz="1200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07AABDB-C8C8-488E-B599-FE333B14B4B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863428" y="2936807"/>
            <a:ext cx="13476" cy="71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1EC31FF-C93E-4E66-B864-D7AFC2498FA5}"/>
              </a:ext>
            </a:extLst>
          </p:cNvPr>
          <p:cNvSpPr/>
          <p:nvPr/>
        </p:nvSpPr>
        <p:spPr>
          <a:xfrm>
            <a:off x="3179428" y="4927134"/>
            <a:ext cx="1368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Pagar cuota de ingreso</a:t>
            </a:r>
            <a:endParaRPr lang="es-PE" sz="1200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62A24D3-CD98-4E92-8DC2-35B9F07B9D6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3863428" y="4154609"/>
            <a:ext cx="0" cy="77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7692A81-34FD-4B4F-A6F3-B2B7FEF16AB0}"/>
              </a:ext>
            </a:extLst>
          </p:cNvPr>
          <p:cNvSpPr/>
          <p:nvPr/>
        </p:nvSpPr>
        <p:spPr>
          <a:xfrm>
            <a:off x="6007916" y="1308682"/>
            <a:ext cx="1368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Pagar matricula</a:t>
            </a:r>
            <a:endParaRPr lang="es-PE" sz="1200" b="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38768DA-D803-4C74-8CBC-E05B4E19D8ED}"/>
              </a:ext>
            </a:extLst>
          </p:cNvPr>
          <p:cNvSpPr/>
          <p:nvPr/>
        </p:nvSpPr>
        <p:spPr>
          <a:xfrm>
            <a:off x="6007916" y="2432807"/>
            <a:ext cx="1368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Registrar Matricula</a:t>
            </a:r>
            <a:endParaRPr lang="es-PE" sz="1200" b="1" dirty="0"/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E1FDAB10-FA33-4A2C-8A01-9335EF873728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 flipV="1">
            <a:off x="4547428" y="1560682"/>
            <a:ext cx="1460488" cy="3618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F553209-B418-4AA1-8E7C-3726423B3C7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6691916" y="1812682"/>
            <a:ext cx="0" cy="62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F7588A-749F-411A-A5FA-976DAE10D96E}"/>
              </a:ext>
            </a:extLst>
          </p:cNvPr>
          <p:cNvSpPr/>
          <p:nvPr/>
        </p:nvSpPr>
        <p:spPr>
          <a:xfrm>
            <a:off x="6007916" y="3638725"/>
            <a:ext cx="1368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Pago de mensualidad</a:t>
            </a:r>
            <a:endParaRPr lang="es-PE" sz="1200" b="1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97FAC05-5519-4295-BE76-B51DE55086E0}"/>
              </a:ext>
            </a:extLst>
          </p:cNvPr>
          <p:cNvSpPr/>
          <p:nvPr/>
        </p:nvSpPr>
        <p:spPr>
          <a:xfrm>
            <a:off x="6007916" y="4885353"/>
            <a:ext cx="1368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Fin</a:t>
            </a:r>
            <a:endParaRPr lang="es-PE" sz="1200" b="1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77D7104-A31C-4E51-8DB4-B6CCD5A2EFFF}"/>
              </a:ext>
            </a:extLst>
          </p:cNvPr>
          <p:cNvSpPr/>
          <p:nvPr/>
        </p:nvSpPr>
        <p:spPr>
          <a:xfrm>
            <a:off x="8152404" y="3650609"/>
            <a:ext cx="1368000" cy="50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Pronto pago</a:t>
            </a:r>
            <a:endParaRPr lang="es-PE" sz="1200" b="1" dirty="0">
              <a:solidFill>
                <a:schemeClr val="tx1"/>
              </a:solidFill>
            </a:endParaRP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3771DE5A-3E0F-4328-94C5-ABDE54D6F404}"/>
              </a:ext>
            </a:extLst>
          </p:cNvPr>
          <p:cNvCxnSpPr>
            <a:stCxn id="18" idx="3"/>
            <a:endCxn id="32" idx="0"/>
          </p:cNvCxnSpPr>
          <p:nvPr/>
        </p:nvCxnSpPr>
        <p:spPr>
          <a:xfrm>
            <a:off x="7375916" y="2684807"/>
            <a:ext cx="1460488" cy="965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BD39EBF9-A060-4A52-89BB-71AB89847E45}"/>
              </a:ext>
            </a:extLst>
          </p:cNvPr>
          <p:cNvCxnSpPr>
            <a:stCxn id="32" idx="2"/>
            <a:endCxn id="27" idx="3"/>
          </p:cNvCxnSpPr>
          <p:nvPr/>
        </p:nvCxnSpPr>
        <p:spPr>
          <a:xfrm rot="5400000">
            <a:off x="7614788" y="3915737"/>
            <a:ext cx="982744" cy="1460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216B445-4458-4106-B84E-0AD275FC8FCB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6691916" y="2936807"/>
            <a:ext cx="0" cy="70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C9E3B36D-88BE-45C3-9F7A-29B665749521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6691916" y="4142725"/>
            <a:ext cx="0" cy="74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44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2</cp:revision>
  <dcterms:created xsi:type="dcterms:W3CDTF">2020-07-03T20:47:36Z</dcterms:created>
  <dcterms:modified xsi:type="dcterms:W3CDTF">2020-07-03T20:57:15Z</dcterms:modified>
</cp:coreProperties>
</file>