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3F5F0-4FA2-4769-966D-9A7A0AA94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C18632-D71D-497D-A42E-C4A3FC145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3EAB8-148A-46B6-BD9F-05EEF23C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70CA9-B188-4A80-9AAC-51008BE7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1438D6-C87D-45BA-A7E9-77D45F14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541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0BC5B-36C1-45D5-8465-57F37F43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2ECE03-18C0-4648-A2FC-985ABCEB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3E074-0D6C-4DD9-AE81-7B18033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9AB6EA-4A42-4630-8C5A-9D7B62B9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4DBD1-2A3B-4509-8E60-70CD823E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221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D88C7B-4B74-4790-866D-F494FED3D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0D814A-085A-49E7-B28D-879A72387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A9B95-5E91-4567-BA9C-69EAD172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8B83BA-D1D3-4A15-B765-40704B7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D432A-8AF6-4AD9-A765-F52F74F8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070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B573F-2692-472C-AFD3-5758EE3D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5872A-FEF1-4652-842F-877666F1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B77F94-EEFB-4B76-8C97-F11508DA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99F509-68D0-4062-9B78-81B269BA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A5A38-08A3-4E5F-92EF-DADCB283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00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6BA4C-70F9-43CE-AA83-C4830F06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8F519-725F-4789-9FB3-028F8B690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BE375-0586-48E6-B54D-192A26E0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48E93-21D5-48FE-A823-36341B41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EDF19-EC99-434C-9A81-FF4635E0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676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EA050-05F2-49B5-B32A-AC986BBC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97265-3F41-4F00-BF1C-E9F618CB1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4A75F7-C3E8-4E8A-9148-0DDFCFB3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FFC8FA-2B00-47F6-B6FA-8EB1D37C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72BD6-545F-4549-A055-21D7D70D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948CC7-89B0-4951-B316-96001E98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459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C956D-4C45-47D5-A6E5-D0E60156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F7342E-3C21-4F68-8AE2-210666D7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3FDCC3-845C-4BFB-89CE-3E7CFAC48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6A3A48-9C35-4E75-951C-B6C79A00A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BAD58F-DC3E-49AB-BCAE-9F7D2F489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C4EF91-DC1D-4E5E-9024-DB93A395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646E1F-B19F-4167-9A1D-B21059E5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74DA15-37CD-4B66-8B9B-C37DD4AF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26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A24B4-4694-4242-961B-EA0C0001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2F131E-B1D5-4B68-814D-4A2D22C8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85B582-DC35-47DA-BCCC-81932250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EAEE22-6443-4745-9793-D8BEDB03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10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F810C-D890-4A5F-8AA4-5D74A466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F5CD02-BE8D-48DB-8959-5B9F12AB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6E24B4-8BEA-42EE-8CCC-C4C24F54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852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EE116-AD6D-4830-B191-ACC09D0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8F25B-ADA6-4E62-9BA8-FCC3E0E5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6FD761-446D-4B66-9888-76B05F6C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487A34-43C4-4DFA-BDBF-8EFF3D47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7F1FB5-6B72-4F0F-A6AE-18FD0D62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6B317B-1ACC-4D03-AC86-211EDBF9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20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5E634-E696-4085-B184-D13FEA8D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F3A815-D516-49E7-B8BE-502999C6E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3C471B-B710-4269-B071-1EF6D5483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33A0E-E7C3-4C2F-9EDD-73A111F7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11EA-B695-46DC-8AB8-C2C730A405BE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56C5DF-D8EE-4ED9-901A-6B39B863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E8EF4-5E28-49D0-9C0B-91A444B6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076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B32B82-D5C3-4A2D-99F9-C7C23540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D2DF62-ED7A-420B-8DF3-519AA6426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80FA74-F309-4C0F-BD7E-8E54E9686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11EA-B695-46DC-8AB8-C2C730A405BE}" type="datetimeFigureOut">
              <a:rPr lang="es-PE" smtClean="0"/>
              <a:t>11/02/2021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809F88-E5D2-47CC-9E83-1581F9904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C6E78-D9B0-43E4-9A41-D130E808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C1DCD-DDA0-4A3D-9857-67B9EA15A36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272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FE7F3C-B271-4B47-8499-9A19E50B5522}"/>
              </a:ext>
            </a:extLst>
          </p:cNvPr>
          <p:cNvSpPr txBox="1"/>
          <p:nvPr/>
        </p:nvSpPr>
        <p:spPr>
          <a:xfrm>
            <a:off x="238125" y="161925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PROGRAMAR SECCIONES</a:t>
            </a:r>
            <a:endParaRPr lang="es-P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207D942-5CF1-4886-AF45-CD0D614E4D1F}"/>
              </a:ext>
            </a:extLst>
          </p:cNvPr>
          <p:cNvCxnSpPr/>
          <p:nvPr/>
        </p:nvCxnSpPr>
        <p:spPr>
          <a:xfrm>
            <a:off x="120771" y="621108"/>
            <a:ext cx="1193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F1A3AE1-A574-4A3C-A1C2-58562322CC71}"/>
              </a:ext>
            </a:extLst>
          </p:cNvPr>
          <p:cNvCxnSpPr/>
          <p:nvPr/>
        </p:nvCxnSpPr>
        <p:spPr>
          <a:xfrm>
            <a:off x="120771" y="1308345"/>
            <a:ext cx="1193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72667B5-0610-499A-9042-CA3E51783042}"/>
              </a:ext>
            </a:extLst>
          </p:cNvPr>
          <p:cNvSpPr txBox="1"/>
          <p:nvPr/>
        </p:nvSpPr>
        <p:spPr>
          <a:xfrm>
            <a:off x="1713777" y="78713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PERIODO</a:t>
            </a:r>
            <a:endParaRPr lang="es-PE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0D486AB-ED2B-4817-97C5-7CB72D3E224E}"/>
              </a:ext>
            </a:extLst>
          </p:cNvPr>
          <p:cNvSpPr/>
          <p:nvPr/>
        </p:nvSpPr>
        <p:spPr>
          <a:xfrm>
            <a:off x="2999116" y="766735"/>
            <a:ext cx="1854679" cy="41013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2021</a:t>
            </a:r>
            <a:endParaRPr lang="es-PE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DC282BA-264A-45B0-AA32-3BDDB66EFEAB}"/>
              </a:ext>
            </a:extLst>
          </p:cNvPr>
          <p:cNvSpPr/>
          <p:nvPr/>
        </p:nvSpPr>
        <p:spPr>
          <a:xfrm>
            <a:off x="5541035" y="727769"/>
            <a:ext cx="1736785" cy="47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  <a:endParaRPr lang="es-PE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45E3E06-75FB-43A7-86EF-5DC758FAC376}"/>
              </a:ext>
            </a:extLst>
          </p:cNvPr>
          <p:cNvSpPr/>
          <p:nvPr/>
        </p:nvSpPr>
        <p:spPr>
          <a:xfrm>
            <a:off x="7352582" y="741096"/>
            <a:ext cx="1736785" cy="47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Nueva</a:t>
            </a:r>
            <a:endParaRPr lang="es-PE" dirty="0"/>
          </a:p>
        </p:txBody>
      </p:sp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1F89EA2A-BC50-43BD-BAF2-9393DB5B1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7973"/>
              </p:ext>
            </p:extLst>
          </p:nvPr>
        </p:nvGraphicFramePr>
        <p:xfrm>
          <a:off x="1169358" y="1995582"/>
          <a:ext cx="90011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>
                  <a:extLst>
                    <a:ext uri="{9D8B030D-6E8A-4147-A177-3AD203B41FA5}">
                      <a16:colId xmlns:a16="http://schemas.microsoft.com/office/drawing/2014/main" val="2240487424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1860478873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3230435342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3583829934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424569074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1077512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NIVEL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VACANTES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Editar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Eliminar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1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8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4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6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0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6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9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0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7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755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2</cp:revision>
  <dcterms:created xsi:type="dcterms:W3CDTF">2021-02-11T21:18:07Z</dcterms:created>
  <dcterms:modified xsi:type="dcterms:W3CDTF">2021-02-11T21:29:46Z</dcterms:modified>
</cp:coreProperties>
</file>